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4" r:id="rId3"/>
    <p:sldId id="257" r:id="rId4"/>
    <p:sldId id="278" r:id="rId5"/>
    <p:sldId id="271" r:id="rId6"/>
    <p:sldId id="274" r:id="rId7"/>
    <p:sldId id="269" r:id="rId8"/>
    <p:sldId id="275" r:id="rId9"/>
    <p:sldId id="277" r:id="rId10"/>
    <p:sldId id="280" r:id="rId11"/>
    <p:sldId id="281" r:id="rId12"/>
    <p:sldId id="2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DC11"/>
    <a:srgbClr val="249801"/>
    <a:srgbClr val="0F7C00"/>
    <a:srgbClr val="239700"/>
    <a:srgbClr val="259701"/>
    <a:srgbClr val="FFFFFF"/>
    <a:srgbClr val="D0F1F9"/>
    <a:srgbClr val="8ADE02"/>
    <a:srgbClr val="44B2E3"/>
    <a:srgbClr val="F3C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364" autoAdjust="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7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856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9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6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640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06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355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69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675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82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967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F2B6D-31B7-49DD-8D92-3E8274FB8E94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B90C9-25D4-4D49-A096-DC1C2473E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81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1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8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hdphoto" Target="../media/hdphoto15.wdp"/><Relationship Id="rId3" Type="http://schemas.microsoft.com/office/2007/relationships/media" Target="../media/media8.mp3"/><Relationship Id="rId7" Type="http://schemas.openxmlformats.org/officeDocument/2006/relationships/audio" Target="../media/media10.m4a"/><Relationship Id="rId12" Type="http://schemas.openxmlformats.org/officeDocument/2006/relationships/image" Target="../media/image21.png"/><Relationship Id="rId17" Type="http://schemas.microsoft.com/office/2007/relationships/hdphoto" Target="../media/hdphoto25.wdp"/><Relationship Id="rId2" Type="http://schemas.microsoft.com/office/2007/relationships/media" Target="../media/media7.mp3"/><Relationship Id="rId16" Type="http://schemas.openxmlformats.org/officeDocument/2006/relationships/image" Target="../media/image34.png"/><Relationship Id="rId1" Type="http://schemas.openxmlformats.org/officeDocument/2006/relationships/audio" Target="NULL" TargetMode="External"/><Relationship Id="rId6" Type="http://schemas.microsoft.com/office/2007/relationships/media" Target="../media/media10.m4a"/><Relationship Id="rId11" Type="http://schemas.microsoft.com/office/2007/relationships/hdphoto" Target="../media/hdphoto14.wdp"/><Relationship Id="rId5" Type="http://schemas.openxmlformats.org/officeDocument/2006/relationships/audio" Target="../media/media9.mp3"/><Relationship Id="rId15" Type="http://schemas.openxmlformats.org/officeDocument/2006/relationships/image" Target="../media/image10.png"/><Relationship Id="rId10" Type="http://schemas.openxmlformats.org/officeDocument/2006/relationships/image" Target="../media/image20.png"/><Relationship Id="rId4" Type="http://schemas.microsoft.com/office/2007/relationships/media" Target="../media/media9.mp3"/><Relationship Id="rId9" Type="http://schemas.openxmlformats.org/officeDocument/2006/relationships/image" Target="../media/image19.jpeg"/><Relationship Id="rId1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microsoft.com/office/2007/relationships/hdphoto" Target="../media/hdphoto18.wdp"/><Relationship Id="rId3" Type="http://schemas.openxmlformats.org/officeDocument/2006/relationships/audio" Target="NULL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5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microsoft.com/office/2007/relationships/media" Target="../media/media9.mp3"/><Relationship Id="rId11" Type="http://schemas.microsoft.com/office/2007/relationships/hdphoto" Target="../media/hdphoto19.wdp"/><Relationship Id="rId5" Type="http://schemas.microsoft.com/office/2007/relationships/media" Target="../media/media2.mp3"/><Relationship Id="rId10" Type="http://schemas.openxmlformats.org/officeDocument/2006/relationships/image" Target="../media/image26.png"/><Relationship Id="rId4" Type="http://schemas.microsoft.com/office/2007/relationships/media" Target="../media/media12.mp3"/><Relationship Id="rId9" Type="http://schemas.openxmlformats.org/officeDocument/2006/relationships/image" Target="../media/image22.gif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6.png"/><Relationship Id="rId18" Type="http://schemas.microsoft.com/office/2007/relationships/hdphoto" Target="../media/hdphoto5.wdp"/><Relationship Id="rId3" Type="http://schemas.microsoft.com/office/2007/relationships/media" Target="../media/media2.mp3"/><Relationship Id="rId21" Type="http://schemas.openxmlformats.org/officeDocument/2006/relationships/image" Target="../media/image10.png"/><Relationship Id="rId7" Type="http://schemas.openxmlformats.org/officeDocument/2006/relationships/slideLayout" Target="../slideLayouts/slideLayout1.xml"/><Relationship Id="rId12" Type="http://schemas.microsoft.com/office/2007/relationships/hdphoto" Target="../media/hdphoto2.wdp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microsoft.com/office/2007/relationships/hdphoto" Target="../media/hdphoto4.wdp"/><Relationship Id="rId20" Type="http://schemas.microsoft.com/office/2007/relationships/hdphoto" Target="../media/hdphoto6.wdp"/><Relationship Id="rId1" Type="http://schemas.openxmlformats.org/officeDocument/2006/relationships/audio" Target="NULL" TargetMode="External"/><Relationship Id="rId6" Type="http://schemas.openxmlformats.org/officeDocument/2006/relationships/audio" Target="../media/media4.m4a"/><Relationship Id="rId11" Type="http://schemas.openxmlformats.org/officeDocument/2006/relationships/image" Target="../media/image5.png"/><Relationship Id="rId5" Type="http://schemas.microsoft.com/office/2007/relationships/media" Target="../media/media4.m4a"/><Relationship Id="rId15" Type="http://schemas.openxmlformats.org/officeDocument/2006/relationships/image" Target="../media/image7.png"/><Relationship Id="rId10" Type="http://schemas.microsoft.com/office/2007/relationships/hdphoto" Target="../media/hdphoto1.wdp"/><Relationship Id="rId19" Type="http://schemas.openxmlformats.org/officeDocument/2006/relationships/image" Target="../media/image9.png"/><Relationship Id="rId4" Type="http://schemas.microsoft.com/office/2007/relationships/media" Target="../media/media3.mp3"/><Relationship Id="rId9" Type="http://schemas.openxmlformats.org/officeDocument/2006/relationships/image" Target="../media/image4.png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hdphoto" Target="../media/hdphoto8.wdp"/><Relationship Id="rId18" Type="http://schemas.openxmlformats.org/officeDocument/2006/relationships/image" Target="../media/image16.png"/><Relationship Id="rId3" Type="http://schemas.microsoft.com/office/2007/relationships/media" Target="../media/media2.mp3"/><Relationship Id="rId21" Type="http://schemas.microsoft.com/office/2007/relationships/hdphoto" Target="../media/hdphoto12.wdp"/><Relationship Id="rId7" Type="http://schemas.openxmlformats.org/officeDocument/2006/relationships/audio" Target="../media/media1.mp3"/><Relationship Id="rId12" Type="http://schemas.openxmlformats.org/officeDocument/2006/relationships/image" Target="../media/image13.png"/><Relationship Id="rId17" Type="http://schemas.microsoft.com/office/2007/relationships/hdphoto" Target="../media/hdphoto10.wdp"/><Relationship Id="rId2" Type="http://schemas.microsoft.com/office/2007/relationships/media" Target="../media/media1.mp3"/><Relationship Id="rId16" Type="http://schemas.openxmlformats.org/officeDocument/2006/relationships/image" Target="../media/image15.pn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audio" Target="../media/media6.m4a"/><Relationship Id="rId11" Type="http://schemas.microsoft.com/office/2007/relationships/hdphoto" Target="../media/hdphoto7.wdp"/><Relationship Id="rId24" Type="http://schemas.microsoft.com/office/2007/relationships/hdphoto" Target="../media/hdphoto13.wdp"/><Relationship Id="rId5" Type="http://schemas.microsoft.com/office/2007/relationships/media" Target="../media/media6.m4a"/><Relationship Id="rId15" Type="http://schemas.microsoft.com/office/2007/relationships/hdphoto" Target="../media/hdphoto9.wdp"/><Relationship Id="rId23" Type="http://schemas.openxmlformats.org/officeDocument/2006/relationships/image" Target="../media/image18.png"/><Relationship Id="rId10" Type="http://schemas.openxmlformats.org/officeDocument/2006/relationships/image" Target="../media/image12.png"/><Relationship Id="rId19" Type="http://schemas.microsoft.com/office/2007/relationships/hdphoto" Target="../media/hdphoto11.wdp"/><Relationship Id="rId4" Type="http://schemas.microsoft.com/office/2007/relationships/media" Target="../media/media5.mp3"/><Relationship Id="rId9" Type="http://schemas.openxmlformats.org/officeDocument/2006/relationships/image" Target="../media/image11.jpeg"/><Relationship Id="rId14" Type="http://schemas.openxmlformats.org/officeDocument/2006/relationships/image" Target="../media/image14.png"/><Relationship Id="rId2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hdphoto" Target="../media/hdphoto11.wdp"/><Relationship Id="rId18" Type="http://schemas.openxmlformats.org/officeDocument/2006/relationships/image" Target="../media/image21.png"/><Relationship Id="rId3" Type="http://schemas.microsoft.com/office/2007/relationships/media" Target="../media/media8.mp3"/><Relationship Id="rId21" Type="http://schemas.openxmlformats.org/officeDocument/2006/relationships/image" Target="../media/image10.png"/><Relationship Id="rId7" Type="http://schemas.openxmlformats.org/officeDocument/2006/relationships/audio" Target="../media/media10.m4a"/><Relationship Id="rId12" Type="http://schemas.openxmlformats.org/officeDocument/2006/relationships/image" Target="../media/image16.png"/><Relationship Id="rId17" Type="http://schemas.microsoft.com/office/2007/relationships/hdphoto" Target="../media/hdphoto14.wdp"/><Relationship Id="rId2" Type="http://schemas.microsoft.com/office/2007/relationships/media" Target="../media/media7.mp3"/><Relationship Id="rId16" Type="http://schemas.openxmlformats.org/officeDocument/2006/relationships/image" Target="../media/image20.png"/><Relationship Id="rId20" Type="http://schemas.openxmlformats.org/officeDocument/2006/relationships/image" Target="../media/image22.gif"/><Relationship Id="rId1" Type="http://schemas.openxmlformats.org/officeDocument/2006/relationships/audio" Target="NULL" TargetMode="External"/><Relationship Id="rId6" Type="http://schemas.microsoft.com/office/2007/relationships/media" Target="../media/media10.m4a"/><Relationship Id="rId11" Type="http://schemas.microsoft.com/office/2007/relationships/hdphoto" Target="../media/hdphoto9.wdp"/><Relationship Id="rId5" Type="http://schemas.openxmlformats.org/officeDocument/2006/relationships/audio" Target="../media/media9.mp3"/><Relationship Id="rId15" Type="http://schemas.microsoft.com/office/2007/relationships/hdphoto" Target="../media/hdphoto10.wdp"/><Relationship Id="rId23" Type="http://schemas.microsoft.com/office/2007/relationships/hdphoto" Target="../media/hdphoto16.wdp"/><Relationship Id="rId10" Type="http://schemas.openxmlformats.org/officeDocument/2006/relationships/image" Target="../media/image14.png"/><Relationship Id="rId19" Type="http://schemas.microsoft.com/office/2007/relationships/hdphoto" Target="../media/hdphoto15.wdp"/><Relationship Id="rId4" Type="http://schemas.microsoft.com/office/2007/relationships/media" Target="../media/media9.mp3"/><Relationship Id="rId9" Type="http://schemas.openxmlformats.org/officeDocument/2006/relationships/image" Target="../media/image19.jpe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microsoft.com/office/2007/relationships/hdphoto" Target="../media/hdphoto18.wdp"/><Relationship Id="rId3" Type="http://schemas.openxmlformats.org/officeDocument/2006/relationships/audio" Target="NULL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5.png"/><Relationship Id="rId2" Type="http://schemas.openxmlformats.org/officeDocument/2006/relationships/audio" Target="../media/media11.m4a"/><Relationship Id="rId16" Type="http://schemas.openxmlformats.org/officeDocument/2006/relationships/image" Target="../media/image10.png"/><Relationship Id="rId1" Type="http://schemas.microsoft.com/office/2007/relationships/media" Target="../media/media11.m4a"/><Relationship Id="rId6" Type="http://schemas.microsoft.com/office/2007/relationships/media" Target="../media/media9.mp3"/><Relationship Id="rId11" Type="http://schemas.openxmlformats.org/officeDocument/2006/relationships/image" Target="../media/image22.gif"/><Relationship Id="rId5" Type="http://schemas.microsoft.com/office/2007/relationships/media" Target="../media/media2.mp3"/><Relationship Id="rId15" Type="http://schemas.microsoft.com/office/2007/relationships/hdphoto" Target="../media/hdphoto19.wdp"/><Relationship Id="rId10" Type="http://schemas.microsoft.com/office/2007/relationships/hdphoto" Target="../media/hdphoto17.wdp"/><Relationship Id="rId4" Type="http://schemas.microsoft.com/office/2007/relationships/media" Target="../media/media12.mp3"/><Relationship Id="rId9" Type="http://schemas.openxmlformats.org/officeDocument/2006/relationships/image" Target="../media/image24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image" Target="../media/image27.png"/><Relationship Id="rId3" Type="http://schemas.microsoft.com/office/2007/relationships/media" Target="../media/media14.m4a"/><Relationship Id="rId7" Type="http://schemas.microsoft.com/office/2007/relationships/media" Target="../media/media1.mp3"/><Relationship Id="rId12" Type="http://schemas.microsoft.com/office/2007/relationships/hdphoto" Target="../media/hdphoto18.wdp"/><Relationship Id="rId17" Type="http://schemas.openxmlformats.org/officeDocument/2006/relationships/image" Target="../media/image10.png"/><Relationship Id="rId2" Type="http://schemas.openxmlformats.org/officeDocument/2006/relationships/audio" Target="../media/media13.mp3"/><Relationship Id="rId16" Type="http://schemas.microsoft.com/office/2007/relationships/hdphoto" Target="../media/hdphoto21.wdp"/><Relationship Id="rId1" Type="http://schemas.microsoft.com/office/2007/relationships/media" Target="../media/media13.mp3"/><Relationship Id="rId6" Type="http://schemas.microsoft.com/office/2007/relationships/media" Target="../media/media2.mp3"/><Relationship Id="rId11" Type="http://schemas.openxmlformats.org/officeDocument/2006/relationships/image" Target="../media/image25.png"/><Relationship Id="rId5" Type="http://schemas.openxmlformats.org/officeDocument/2006/relationships/audio" Target="NULL" TargetMode="External"/><Relationship Id="rId15" Type="http://schemas.openxmlformats.org/officeDocument/2006/relationships/image" Target="../media/image28.png"/><Relationship Id="rId10" Type="http://schemas.openxmlformats.org/officeDocument/2006/relationships/image" Target="../media/image19.jpeg"/><Relationship Id="rId4" Type="http://schemas.openxmlformats.org/officeDocument/2006/relationships/audio" Target="../media/media14.m4a"/><Relationship Id="rId9" Type="http://schemas.openxmlformats.org/officeDocument/2006/relationships/slideLayout" Target="../slideLayouts/slideLayout2.xml"/><Relationship Id="rId14" Type="http://schemas.microsoft.com/office/2007/relationships/hdphoto" Target="../media/hdphoto20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8.wdp"/><Relationship Id="rId18" Type="http://schemas.openxmlformats.org/officeDocument/2006/relationships/image" Target="../media/image16.png"/><Relationship Id="rId3" Type="http://schemas.openxmlformats.org/officeDocument/2006/relationships/audio" Target="NULL" TargetMode="External"/><Relationship Id="rId7" Type="http://schemas.openxmlformats.org/officeDocument/2006/relationships/image" Target="../media/image30.gif"/><Relationship Id="rId12" Type="http://schemas.openxmlformats.org/officeDocument/2006/relationships/image" Target="../media/image13.png"/><Relationship Id="rId17" Type="http://schemas.microsoft.com/office/2007/relationships/hdphoto" Target="../media/hdphoto10.wdp"/><Relationship Id="rId2" Type="http://schemas.openxmlformats.org/officeDocument/2006/relationships/audio" Target="../media/media15.m4a"/><Relationship Id="rId16" Type="http://schemas.openxmlformats.org/officeDocument/2006/relationships/image" Target="../media/image15.png"/><Relationship Id="rId20" Type="http://schemas.openxmlformats.org/officeDocument/2006/relationships/image" Target="../media/image10.png"/><Relationship Id="rId1" Type="http://schemas.microsoft.com/office/2007/relationships/media" Target="../media/media15.m4a"/><Relationship Id="rId6" Type="http://schemas.openxmlformats.org/officeDocument/2006/relationships/image" Target="../media/image29.gif"/><Relationship Id="rId11" Type="http://schemas.microsoft.com/office/2007/relationships/hdphoto" Target="../media/hdphoto7.wdp"/><Relationship Id="rId5" Type="http://schemas.openxmlformats.org/officeDocument/2006/relationships/slideLayout" Target="../slideLayouts/slideLayout1.xml"/><Relationship Id="rId15" Type="http://schemas.microsoft.com/office/2007/relationships/hdphoto" Target="../media/hdphoto9.wdp"/><Relationship Id="rId10" Type="http://schemas.openxmlformats.org/officeDocument/2006/relationships/image" Target="../media/image12.png"/><Relationship Id="rId19" Type="http://schemas.microsoft.com/office/2007/relationships/hdphoto" Target="../media/hdphoto11.wdp"/><Relationship Id="rId4" Type="http://schemas.microsoft.com/office/2007/relationships/media" Target="../media/media16.mp3"/><Relationship Id="rId9" Type="http://schemas.microsoft.com/office/2007/relationships/hdphoto" Target="../media/hdphoto22.wdp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microsoft.com/office/2007/relationships/hdphoto" Target="../media/hdphoto2.wdp"/><Relationship Id="rId3" Type="http://schemas.microsoft.com/office/2007/relationships/hdphoto" Target="../media/hdphoto7.wdp"/><Relationship Id="rId7" Type="http://schemas.microsoft.com/office/2007/relationships/hdphoto" Target="../media/hdphoto23.wdp"/><Relationship Id="rId12" Type="http://schemas.openxmlformats.org/officeDocument/2006/relationships/image" Target="../media/image5.png"/><Relationship Id="rId2" Type="http://schemas.openxmlformats.org/officeDocument/2006/relationships/image" Target="../media/image12.png"/><Relationship Id="rId16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microsoft.com/office/2007/relationships/hdphoto" Target="../media/hdphoto6.wdp"/><Relationship Id="rId5" Type="http://schemas.microsoft.com/office/2007/relationships/hdphoto" Target="../media/hdphoto8.wdp"/><Relationship Id="rId15" Type="http://schemas.microsoft.com/office/2007/relationships/hdphoto" Target="../media/hdphoto3.wdp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microsoft.com/office/2007/relationships/hdphoto" Target="../media/hdphoto24.wdp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9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1158" y="233266"/>
            <a:ext cx="6614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bới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giun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441927" y="2897214"/>
            <a:ext cx="4728753" cy="3934661"/>
            <a:chOff x="3479858" y="3989851"/>
            <a:chExt cx="2416230" cy="28506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9" b="99165" l="2463" r="97537">
                          <a14:foregroundMark x1="52956" y1="30376" x2="59852" y2="54280"/>
                          <a14:foregroundMark x1="58374" y1="54280" x2="49507" y2="70668"/>
                          <a14:foregroundMark x1="69828" y1="56367" x2="69828" y2="59708"/>
                          <a14:foregroundMark x1="52463" y1="4802" x2="65394" y2="22860"/>
                          <a14:foregroundMark x1="62931" y1="3132" x2="78695" y2="20355"/>
                          <a14:foregroundMark x1="49015" y1="6472" x2="46059" y2="26200"/>
                          <a14:foregroundMark x1="73768" y1="24113" x2="76724" y2="29958"/>
                          <a14:foregroundMark x1="75739" y1="9812" x2="76724" y2="13570"/>
                          <a14:foregroundMark x1="78202" y1="11065" x2="79187" y2="1732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79858" y="3989851"/>
              <a:ext cx="2416230" cy="285067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446" l="0" r="97222">
                          <a14:foregroundMark x1="21296" y1="81347" x2="17130" y2="9171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78280">
              <a:off x="3930364" y="5415189"/>
              <a:ext cx="1025841" cy="916608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044803" y="1332412"/>
            <a:ext cx="3174274" cy="2070152"/>
            <a:chOff x="4401176" y="1306286"/>
            <a:chExt cx="3174274" cy="2070152"/>
          </a:xfrm>
        </p:grpSpPr>
        <p:sp>
          <p:nvSpPr>
            <p:cNvPr id="6" name="Oval Callout 5"/>
            <p:cNvSpPr/>
            <p:nvPr/>
          </p:nvSpPr>
          <p:spPr>
            <a:xfrm flipH="1">
              <a:off x="4401176" y="1306286"/>
              <a:ext cx="3174274" cy="2070152"/>
            </a:xfrm>
            <a:prstGeom prst="wedgeEllipseCallou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 descr="Cute cartoon duck Royalty Free Vector Image - VectorStock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0556" b="94352" l="429" r="96429">
                          <a14:foregroundMark x1="73286" y1="72037" x2="74714" y2="796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267" b="7115"/>
            <a:stretch/>
          </p:blipFill>
          <p:spPr bwMode="auto">
            <a:xfrm flipH="1">
              <a:off x="4975609" y="1821197"/>
              <a:ext cx="2025408" cy="1102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0162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3,820 Lake Cartoon Cliparts, Stock Vector and Royalty Free Lake Cartoon  Illustration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685109"/>
            <a:ext cx="12192002" cy="517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5"/>
          <p:cNvSpPr/>
          <p:nvPr/>
        </p:nvSpPr>
        <p:spPr>
          <a:xfrm>
            <a:off x="5376509" y="4526270"/>
            <a:ext cx="1998913" cy="662689"/>
          </a:xfrm>
          <a:custGeom>
            <a:avLst/>
            <a:gdLst>
              <a:gd name="connsiteX0" fmla="*/ 673134 w 1442956"/>
              <a:gd name="connsiteY0" fmla="*/ 26126 h 562324"/>
              <a:gd name="connsiteX1" fmla="*/ 438002 w 1442956"/>
              <a:gd name="connsiteY1" fmla="*/ 39189 h 562324"/>
              <a:gd name="connsiteX2" fmla="*/ 398814 w 1442956"/>
              <a:gd name="connsiteY2" fmla="*/ 65314 h 562324"/>
              <a:gd name="connsiteX3" fmla="*/ 320437 w 1442956"/>
              <a:gd name="connsiteY3" fmla="*/ 91440 h 562324"/>
              <a:gd name="connsiteX4" fmla="*/ 281248 w 1442956"/>
              <a:gd name="connsiteY4" fmla="*/ 130629 h 562324"/>
              <a:gd name="connsiteX5" fmla="*/ 19991 w 1442956"/>
              <a:gd name="connsiteY5" fmla="*/ 261257 h 562324"/>
              <a:gd name="connsiteX6" fmla="*/ 19991 w 1442956"/>
              <a:gd name="connsiteY6" fmla="*/ 431074 h 562324"/>
              <a:gd name="connsiteX7" fmla="*/ 59180 w 1442956"/>
              <a:gd name="connsiteY7" fmla="*/ 457200 h 562324"/>
              <a:gd name="connsiteX8" fmla="*/ 150620 w 1442956"/>
              <a:gd name="connsiteY8" fmla="*/ 509451 h 562324"/>
              <a:gd name="connsiteX9" fmla="*/ 385751 w 1442956"/>
              <a:gd name="connsiteY9" fmla="*/ 496389 h 562324"/>
              <a:gd name="connsiteX10" fmla="*/ 673134 w 1442956"/>
              <a:gd name="connsiteY10" fmla="*/ 522514 h 562324"/>
              <a:gd name="connsiteX11" fmla="*/ 712322 w 1442956"/>
              <a:gd name="connsiteY11" fmla="*/ 548640 h 562324"/>
              <a:gd name="connsiteX12" fmla="*/ 947454 w 1442956"/>
              <a:gd name="connsiteY12" fmla="*/ 548640 h 562324"/>
              <a:gd name="connsiteX13" fmla="*/ 1065020 w 1442956"/>
              <a:gd name="connsiteY13" fmla="*/ 509451 h 562324"/>
              <a:gd name="connsiteX14" fmla="*/ 1104208 w 1442956"/>
              <a:gd name="connsiteY14" fmla="*/ 496389 h 562324"/>
              <a:gd name="connsiteX15" fmla="*/ 1143397 w 1442956"/>
              <a:gd name="connsiteY15" fmla="*/ 483326 h 562324"/>
              <a:gd name="connsiteX16" fmla="*/ 1247900 w 1442956"/>
              <a:gd name="connsiteY16" fmla="*/ 457200 h 562324"/>
              <a:gd name="connsiteX17" fmla="*/ 1287088 w 1442956"/>
              <a:gd name="connsiteY17" fmla="*/ 444137 h 562324"/>
              <a:gd name="connsiteX18" fmla="*/ 1404654 w 1442956"/>
              <a:gd name="connsiteY18" fmla="*/ 431074 h 562324"/>
              <a:gd name="connsiteX19" fmla="*/ 1417717 w 1442956"/>
              <a:gd name="connsiteY19" fmla="*/ 378823 h 562324"/>
              <a:gd name="connsiteX20" fmla="*/ 1378528 w 1442956"/>
              <a:gd name="connsiteY20" fmla="*/ 248194 h 562324"/>
              <a:gd name="connsiteX21" fmla="*/ 1365465 w 1442956"/>
              <a:gd name="connsiteY21" fmla="*/ 209006 h 562324"/>
              <a:gd name="connsiteX22" fmla="*/ 1391591 w 1442956"/>
              <a:gd name="connsiteY22" fmla="*/ 169817 h 562324"/>
              <a:gd name="connsiteX23" fmla="*/ 1417717 w 1442956"/>
              <a:gd name="connsiteY23" fmla="*/ 91440 h 562324"/>
              <a:gd name="connsiteX24" fmla="*/ 1378528 w 1442956"/>
              <a:gd name="connsiteY24" fmla="*/ 65314 h 562324"/>
              <a:gd name="connsiteX25" fmla="*/ 1274025 w 1442956"/>
              <a:gd name="connsiteY25" fmla="*/ 26126 h 562324"/>
              <a:gd name="connsiteX26" fmla="*/ 1195648 w 1442956"/>
              <a:gd name="connsiteY26" fmla="*/ 0 h 562324"/>
              <a:gd name="connsiteX27" fmla="*/ 1117271 w 1442956"/>
              <a:gd name="connsiteY27" fmla="*/ 13063 h 562324"/>
              <a:gd name="connsiteX28" fmla="*/ 973580 w 1442956"/>
              <a:gd name="connsiteY28" fmla="*/ 52251 h 562324"/>
              <a:gd name="connsiteX29" fmla="*/ 738448 w 1442956"/>
              <a:gd name="connsiteY29" fmla="*/ 39189 h 562324"/>
              <a:gd name="connsiteX30" fmla="*/ 673134 w 1442956"/>
              <a:gd name="connsiteY30" fmla="*/ 26126 h 56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42956" h="562324">
                <a:moveTo>
                  <a:pt x="673134" y="26126"/>
                </a:moveTo>
                <a:cubicBezTo>
                  <a:pt x="623060" y="26126"/>
                  <a:pt x="515711" y="28088"/>
                  <a:pt x="438002" y="39189"/>
                </a:cubicBezTo>
                <a:cubicBezTo>
                  <a:pt x="422460" y="41409"/>
                  <a:pt x="413160" y="58938"/>
                  <a:pt x="398814" y="65314"/>
                </a:cubicBezTo>
                <a:cubicBezTo>
                  <a:pt x="373649" y="76499"/>
                  <a:pt x="320437" y="91440"/>
                  <a:pt x="320437" y="91440"/>
                </a:cubicBezTo>
                <a:cubicBezTo>
                  <a:pt x="307374" y="104503"/>
                  <a:pt x="287561" y="113267"/>
                  <a:pt x="281248" y="130629"/>
                </a:cubicBezTo>
                <a:cubicBezTo>
                  <a:pt x="211453" y="322563"/>
                  <a:pt x="413083" y="219878"/>
                  <a:pt x="19991" y="261257"/>
                </a:cubicBezTo>
                <a:cubicBezTo>
                  <a:pt x="-1612" y="326065"/>
                  <a:pt x="-11281" y="337260"/>
                  <a:pt x="19991" y="431074"/>
                </a:cubicBezTo>
                <a:cubicBezTo>
                  <a:pt x="24956" y="445968"/>
                  <a:pt x="46405" y="448075"/>
                  <a:pt x="59180" y="457200"/>
                </a:cubicBezTo>
                <a:cubicBezTo>
                  <a:pt x="128378" y="506628"/>
                  <a:pt x="87025" y="488254"/>
                  <a:pt x="150620" y="509451"/>
                </a:cubicBezTo>
                <a:cubicBezTo>
                  <a:pt x="228997" y="505097"/>
                  <a:pt x="307253" y="496389"/>
                  <a:pt x="385751" y="496389"/>
                </a:cubicBezTo>
                <a:cubicBezTo>
                  <a:pt x="606339" y="496389"/>
                  <a:pt x="562224" y="485544"/>
                  <a:pt x="673134" y="522514"/>
                </a:cubicBezTo>
                <a:cubicBezTo>
                  <a:pt x="686197" y="531223"/>
                  <a:pt x="697622" y="543127"/>
                  <a:pt x="712322" y="548640"/>
                </a:cubicBezTo>
                <a:cubicBezTo>
                  <a:pt x="786457" y="576441"/>
                  <a:pt x="875296" y="554191"/>
                  <a:pt x="947454" y="548640"/>
                </a:cubicBezTo>
                <a:lnTo>
                  <a:pt x="1065020" y="509451"/>
                </a:lnTo>
                <a:lnTo>
                  <a:pt x="1104208" y="496389"/>
                </a:lnTo>
                <a:cubicBezTo>
                  <a:pt x="1117271" y="492035"/>
                  <a:pt x="1130039" y="486666"/>
                  <a:pt x="1143397" y="483326"/>
                </a:cubicBezTo>
                <a:cubicBezTo>
                  <a:pt x="1178231" y="474617"/>
                  <a:pt x="1213836" y="468555"/>
                  <a:pt x="1247900" y="457200"/>
                </a:cubicBezTo>
                <a:cubicBezTo>
                  <a:pt x="1260963" y="452846"/>
                  <a:pt x="1273506" y="446401"/>
                  <a:pt x="1287088" y="444137"/>
                </a:cubicBezTo>
                <a:cubicBezTo>
                  <a:pt x="1325981" y="437655"/>
                  <a:pt x="1365465" y="435428"/>
                  <a:pt x="1404654" y="431074"/>
                </a:cubicBezTo>
                <a:cubicBezTo>
                  <a:pt x="1409008" y="413657"/>
                  <a:pt x="1417717" y="396776"/>
                  <a:pt x="1417717" y="378823"/>
                </a:cubicBezTo>
                <a:cubicBezTo>
                  <a:pt x="1417717" y="359080"/>
                  <a:pt x="1380049" y="252756"/>
                  <a:pt x="1378528" y="248194"/>
                </a:cubicBezTo>
                <a:lnTo>
                  <a:pt x="1365465" y="209006"/>
                </a:lnTo>
                <a:cubicBezTo>
                  <a:pt x="1374174" y="195943"/>
                  <a:pt x="1379332" y="179625"/>
                  <a:pt x="1391591" y="169817"/>
                </a:cubicBezTo>
                <a:cubicBezTo>
                  <a:pt x="1428357" y="140404"/>
                  <a:pt x="1471351" y="185298"/>
                  <a:pt x="1417717" y="91440"/>
                </a:cubicBezTo>
                <a:cubicBezTo>
                  <a:pt x="1409928" y="77809"/>
                  <a:pt x="1392159" y="73103"/>
                  <a:pt x="1378528" y="65314"/>
                </a:cubicBezTo>
                <a:cubicBezTo>
                  <a:pt x="1313981" y="28430"/>
                  <a:pt x="1341700" y="46429"/>
                  <a:pt x="1274025" y="26126"/>
                </a:cubicBezTo>
                <a:cubicBezTo>
                  <a:pt x="1247648" y="18213"/>
                  <a:pt x="1195648" y="0"/>
                  <a:pt x="1195648" y="0"/>
                </a:cubicBezTo>
                <a:cubicBezTo>
                  <a:pt x="1169522" y="4354"/>
                  <a:pt x="1143169" y="7513"/>
                  <a:pt x="1117271" y="13063"/>
                </a:cubicBezTo>
                <a:cubicBezTo>
                  <a:pt x="1034774" y="30741"/>
                  <a:pt x="1033271" y="32355"/>
                  <a:pt x="973580" y="52251"/>
                </a:cubicBezTo>
                <a:cubicBezTo>
                  <a:pt x="895203" y="47897"/>
                  <a:pt x="816624" y="46296"/>
                  <a:pt x="738448" y="39189"/>
                </a:cubicBezTo>
                <a:cubicBezTo>
                  <a:pt x="583134" y="25070"/>
                  <a:pt x="723208" y="26126"/>
                  <a:pt x="673134" y="2612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rgbClr val="8ADE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Hung King | Other - Quizizz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762" b="90000" l="4125" r="98875">
                        <a14:foregroundMark x1="24000" y1="11190" x2="25000" y2="12381"/>
                        <a14:foregroundMark x1="23375" y1="23095" x2="23500" y2="33095"/>
                        <a14:foregroundMark x1="17375" y1="20714" x2="7500" y2="34048"/>
                        <a14:foregroundMark x1="11000" y1="21667" x2="7875" y2="31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950" y="4775294"/>
            <a:ext cx="415251" cy="21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ung King | Other - Quizizz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762" b="90000" l="4125" r="98875">
                        <a14:foregroundMark x1="24000" y1="11190" x2="25000" y2="12381"/>
                        <a14:foregroundMark x1="23375" y1="23095" x2="23500" y2="33095"/>
                        <a14:foregroundMark x1="17375" y1="20714" x2="7500" y2="34048"/>
                        <a14:foregroundMark x1="11000" y1="21667" x2="7875" y2="31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70491" y="4699344"/>
            <a:ext cx="466186" cy="32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Chương trình Chuyên biệt Q10\Ke chuyen\φοξή_fox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69483" y="2843833"/>
            <a:ext cx="3395513" cy="261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Symphony No.5 - Fat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6015" end="1.5419295625E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779984" y="1260062"/>
            <a:ext cx="609600" cy="609600"/>
          </a:xfrm>
          <a:prstGeom prst="rect">
            <a:avLst/>
          </a:prstGeom>
        </p:spPr>
      </p:pic>
      <p:pic>
        <p:nvPicPr>
          <p:cNvPr id="18" name="Picture 4" descr="Pin on Whimsical &amp;amp; Cute Images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31536" y="3333837"/>
            <a:ext cx="1281033" cy="138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 flipH="1">
            <a:off x="-1141765" y="3380660"/>
            <a:ext cx="3403391" cy="2074863"/>
            <a:chOff x="1981200" y="2622472"/>
            <a:chExt cx="4089400" cy="1917309"/>
          </a:xfrm>
        </p:grpSpPr>
        <p:sp>
          <p:nvSpPr>
            <p:cNvPr id="11" name="Freeform 10"/>
            <p:cNvSpPr/>
            <p:nvPr/>
          </p:nvSpPr>
          <p:spPr>
            <a:xfrm>
              <a:off x="2000251" y="2622472"/>
              <a:ext cx="4051299" cy="1866900"/>
            </a:xfrm>
            <a:custGeom>
              <a:avLst/>
              <a:gdLst>
                <a:gd name="connsiteX0" fmla="*/ 88900 w 4051300"/>
                <a:gd name="connsiteY0" fmla="*/ 850900 h 1866900"/>
                <a:gd name="connsiteX1" fmla="*/ 114300 w 4051300"/>
                <a:gd name="connsiteY1" fmla="*/ 749300 h 1866900"/>
                <a:gd name="connsiteX2" fmla="*/ 139700 w 4051300"/>
                <a:gd name="connsiteY2" fmla="*/ 711200 h 1866900"/>
                <a:gd name="connsiteX3" fmla="*/ 266700 w 4051300"/>
                <a:gd name="connsiteY3" fmla="*/ 685800 h 1866900"/>
                <a:gd name="connsiteX4" fmla="*/ 330200 w 4051300"/>
                <a:gd name="connsiteY4" fmla="*/ 508000 h 1866900"/>
                <a:gd name="connsiteX5" fmla="*/ 406400 w 4051300"/>
                <a:gd name="connsiteY5" fmla="*/ 457200 h 1866900"/>
                <a:gd name="connsiteX6" fmla="*/ 520700 w 4051300"/>
                <a:gd name="connsiteY6" fmla="*/ 482600 h 1866900"/>
                <a:gd name="connsiteX7" fmla="*/ 558800 w 4051300"/>
                <a:gd name="connsiteY7" fmla="*/ 495300 h 1866900"/>
                <a:gd name="connsiteX8" fmla="*/ 596900 w 4051300"/>
                <a:gd name="connsiteY8" fmla="*/ 482600 h 1866900"/>
                <a:gd name="connsiteX9" fmla="*/ 673100 w 4051300"/>
                <a:gd name="connsiteY9" fmla="*/ 406400 h 1866900"/>
                <a:gd name="connsiteX10" fmla="*/ 698500 w 4051300"/>
                <a:gd name="connsiteY10" fmla="*/ 368300 h 1866900"/>
                <a:gd name="connsiteX11" fmla="*/ 812800 w 4051300"/>
                <a:gd name="connsiteY11" fmla="*/ 304800 h 1866900"/>
                <a:gd name="connsiteX12" fmla="*/ 901700 w 4051300"/>
                <a:gd name="connsiteY12" fmla="*/ 317500 h 1866900"/>
                <a:gd name="connsiteX13" fmla="*/ 927100 w 4051300"/>
                <a:gd name="connsiteY13" fmla="*/ 355600 h 1866900"/>
                <a:gd name="connsiteX14" fmla="*/ 952500 w 4051300"/>
                <a:gd name="connsiteY14" fmla="*/ 317500 h 1866900"/>
                <a:gd name="connsiteX15" fmla="*/ 1003300 w 4051300"/>
                <a:gd name="connsiteY15" fmla="*/ 266700 h 1866900"/>
                <a:gd name="connsiteX16" fmla="*/ 1054100 w 4051300"/>
                <a:gd name="connsiteY16" fmla="*/ 177800 h 1866900"/>
                <a:gd name="connsiteX17" fmla="*/ 1092200 w 4051300"/>
                <a:gd name="connsiteY17" fmla="*/ 139700 h 1866900"/>
                <a:gd name="connsiteX18" fmla="*/ 1104900 w 4051300"/>
                <a:gd name="connsiteY18" fmla="*/ 101600 h 1866900"/>
                <a:gd name="connsiteX19" fmla="*/ 1231900 w 4051300"/>
                <a:gd name="connsiteY19" fmla="*/ 101600 h 1866900"/>
                <a:gd name="connsiteX20" fmla="*/ 1333500 w 4051300"/>
                <a:gd name="connsiteY20" fmla="*/ 215900 h 1866900"/>
                <a:gd name="connsiteX21" fmla="*/ 1409700 w 4051300"/>
                <a:gd name="connsiteY21" fmla="*/ 114300 h 1866900"/>
                <a:gd name="connsiteX22" fmla="*/ 1498600 w 4051300"/>
                <a:gd name="connsiteY22" fmla="*/ 63500 h 1866900"/>
                <a:gd name="connsiteX23" fmla="*/ 1574800 w 4051300"/>
                <a:gd name="connsiteY23" fmla="*/ 0 h 1866900"/>
                <a:gd name="connsiteX24" fmla="*/ 1714500 w 4051300"/>
                <a:gd name="connsiteY24" fmla="*/ 12700 h 1866900"/>
                <a:gd name="connsiteX25" fmla="*/ 1803400 w 4051300"/>
                <a:gd name="connsiteY25" fmla="*/ 114300 h 1866900"/>
                <a:gd name="connsiteX26" fmla="*/ 1841500 w 4051300"/>
                <a:gd name="connsiteY26" fmla="*/ 139700 h 1866900"/>
                <a:gd name="connsiteX27" fmla="*/ 1879600 w 4051300"/>
                <a:gd name="connsiteY27" fmla="*/ 127000 h 1866900"/>
                <a:gd name="connsiteX28" fmla="*/ 1892300 w 4051300"/>
                <a:gd name="connsiteY28" fmla="*/ 88900 h 1866900"/>
                <a:gd name="connsiteX29" fmla="*/ 1930400 w 4051300"/>
                <a:gd name="connsiteY29" fmla="*/ 50800 h 1866900"/>
                <a:gd name="connsiteX30" fmla="*/ 1968500 w 4051300"/>
                <a:gd name="connsiteY30" fmla="*/ 25400 h 1866900"/>
                <a:gd name="connsiteX31" fmla="*/ 2044700 w 4051300"/>
                <a:gd name="connsiteY31" fmla="*/ 0 h 1866900"/>
                <a:gd name="connsiteX32" fmla="*/ 2133600 w 4051300"/>
                <a:gd name="connsiteY32" fmla="*/ 38100 h 1866900"/>
                <a:gd name="connsiteX33" fmla="*/ 2146300 w 4051300"/>
                <a:gd name="connsiteY33" fmla="*/ 76200 h 1866900"/>
                <a:gd name="connsiteX34" fmla="*/ 2184400 w 4051300"/>
                <a:gd name="connsiteY34" fmla="*/ 114300 h 1866900"/>
                <a:gd name="connsiteX35" fmla="*/ 2260600 w 4051300"/>
                <a:gd name="connsiteY35" fmla="*/ 88900 h 1866900"/>
                <a:gd name="connsiteX36" fmla="*/ 2298700 w 4051300"/>
                <a:gd name="connsiteY36" fmla="*/ 76200 h 1866900"/>
                <a:gd name="connsiteX37" fmla="*/ 2413000 w 4051300"/>
                <a:gd name="connsiteY37" fmla="*/ 88900 h 1866900"/>
                <a:gd name="connsiteX38" fmla="*/ 2489200 w 4051300"/>
                <a:gd name="connsiteY38" fmla="*/ 114300 h 1866900"/>
                <a:gd name="connsiteX39" fmla="*/ 2514600 w 4051300"/>
                <a:gd name="connsiteY39" fmla="*/ 152400 h 1866900"/>
                <a:gd name="connsiteX40" fmla="*/ 2565400 w 4051300"/>
                <a:gd name="connsiteY40" fmla="*/ 88900 h 1866900"/>
                <a:gd name="connsiteX41" fmla="*/ 2641600 w 4051300"/>
                <a:gd name="connsiteY41" fmla="*/ 63500 h 1866900"/>
                <a:gd name="connsiteX42" fmla="*/ 2819400 w 4051300"/>
                <a:gd name="connsiteY42" fmla="*/ 88900 h 1866900"/>
                <a:gd name="connsiteX43" fmla="*/ 2832100 w 4051300"/>
                <a:gd name="connsiteY43" fmla="*/ 127000 h 1866900"/>
                <a:gd name="connsiteX44" fmla="*/ 2844800 w 4051300"/>
                <a:gd name="connsiteY44" fmla="*/ 63500 h 1866900"/>
                <a:gd name="connsiteX45" fmla="*/ 2997200 w 4051300"/>
                <a:gd name="connsiteY45" fmla="*/ 25400 h 1866900"/>
                <a:gd name="connsiteX46" fmla="*/ 3060700 w 4051300"/>
                <a:gd name="connsiteY46" fmla="*/ 38100 h 1866900"/>
                <a:gd name="connsiteX47" fmla="*/ 3111500 w 4051300"/>
                <a:gd name="connsiteY47" fmla="*/ 114300 h 1866900"/>
                <a:gd name="connsiteX48" fmla="*/ 3251200 w 4051300"/>
                <a:gd name="connsiteY48" fmla="*/ 101600 h 1866900"/>
                <a:gd name="connsiteX49" fmla="*/ 3289300 w 4051300"/>
                <a:gd name="connsiteY49" fmla="*/ 88900 h 1866900"/>
                <a:gd name="connsiteX50" fmla="*/ 3403600 w 4051300"/>
                <a:gd name="connsiteY50" fmla="*/ 101600 h 1866900"/>
                <a:gd name="connsiteX51" fmla="*/ 3429000 w 4051300"/>
                <a:gd name="connsiteY51" fmla="*/ 177800 h 1866900"/>
                <a:gd name="connsiteX52" fmla="*/ 3441700 w 4051300"/>
                <a:gd name="connsiteY52" fmla="*/ 266700 h 1866900"/>
                <a:gd name="connsiteX53" fmla="*/ 3568700 w 4051300"/>
                <a:gd name="connsiteY53" fmla="*/ 279400 h 1866900"/>
                <a:gd name="connsiteX54" fmla="*/ 3606800 w 4051300"/>
                <a:gd name="connsiteY54" fmla="*/ 304800 h 1866900"/>
                <a:gd name="connsiteX55" fmla="*/ 3657600 w 4051300"/>
                <a:gd name="connsiteY55" fmla="*/ 444500 h 1866900"/>
                <a:gd name="connsiteX56" fmla="*/ 3670300 w 4051300"/>
                <a:gd name="connsiteY56" fmla="*/ 596900 h 1866900"/>
                <a:gd name="connsiteX57" fmla="*/ 3784600 w 4051300"/>
                <a:gd name="connsiteY57" fmla="*/ 571500 h 1866900"/>
                <a:gd name="connsiteX58" fmla="*/ 3898900 w 4051300"/>
                <a:gd name="connsiteY58" fmla="*/ 584200 h 1866900"/>
                <a:gd name="connsiteX59" fmla="*/ 3975100 w 4051300"/>
                <a:gd name="connsiteY59" fmla="*/ 660400 h 1866900"/>
                <a:gd name="connsiteX60" fmla="*/ 3949700 w 4051300"/>
                <a:gd name="connsiteY60" fmla="*/ 927100 h 1866900"/>
                <a:gd name="connsiteX61" fmla="*/ 4000500 w 4051300"/>
                <a:gd name="connsiteY61" fmla="*/ 977900 h 1866900"/>
                <a:gd name="connsiteX62" fmla="*/ 4051300 w 4051300"/>
                <a:gd name="connsiteY62" fmla="*/ 1066800 h 1866900"/>
                <a:gd name="connsiteX63" fmla="*/ 4038600 w 4051300"/>
                <a:gd name="connsiteY63" fmla="*/ 1155700 h 1866900"/>
                <a:gd name="connsiteX64" fmla="*/ 3962400 w 4051300"/>
                <a:gd name="connsiteY64" fmla="*/ 1231900 h 1866900"/>
                <a:gd name="connsiteX65" fmla="*/ 3924300 w 4051300"/>
                <a:gd name="connsiteY65" fmla="*/ 1244600 h 1866900"/>
                <a:gd name="connsiteX66" fmla="*/ 3911600 w 4051300"/>
                <a:gd name="connsiteY66" fmla="*/ 1397000 h 1866900"/>
                <a:gd name="connsiteX67" fmla="*/ 3886200 w 4051300"/>
                <a:gd name="connsiteY67" fmla="*/ 1524000 h 1866900"/>
                <a:gd name="connsiteX68" fmla="*/ 3848100 w 4051300"/>
                <a:gd name="connsiteY68" fmla="*/ 1536700 h 1866900"/>
                <a:gd name="connsiteX69" fmla="*/ 3797300 w 4051300"/>
                <a:gd name="connsiteY69" fmla="*/ 1549400 h 1866900"/>
                <a:gd name="connsiteX70" fmla="*/ 3784600 w 4051300"/>
                <a:gd name="connsiteY70" fmla="*/ 1714500 h 1866900"/>
                <a:gd name="connsiteX71" fmla="*/ 3733800 w 4051300"/>
                <a:gd name="connsiteY71" fmla="*/ 1727200 h 1866900"/>
                <a:gd name="connsiteX72" fmla="*/ 3213100 w 4051300"/>
                <a:gd name="connsiteY72" fmla="*/ 1739900 h 1866900"/>
                <a:gd name="connsiteX73" fmla="*/ 2895600 w 4051300"/>
                <a:gd name="connsiteY73" fmla="*/ 1739900 h 1866900"/>
                <a:gd name="connsiteX74" fmla="*/ 2819400 w 4051300"/>
                <a:gd name="connsiteY74" fmla="*/ 1714500 h 1866900"/>
                <a:gd name="connsiteX75" fmla="*/ 2565400 w 4051300"/>
                <a:gd name="connsiteY75" fmla="*/ 1727200 h 1866900"/>
                <a:gd name="connsiteX76" fmla="*/ 2527300 w 4051300"/>
                <a:gd name="connsiteY76" fmla="*/ 1752600 h 1866900"/>
                <a:gd name="connsiteX77" fmla="*/ 2400300 w 4051300"/>
                <a:gd name="connsiteY77" fmla="*/ 1790700 h 1866900"/>
                <a:gd name="connsiteX78" fmla="*/ 2057400 w 4051300"/>
                <a:gd name="connsiteY78" fmla="*/ 1765300 h 1866900"/>
                <a:gd name="connsiteX79" fmla="*/ 2019300 w 4051300"/>
                <a:gd name="connsiteY79" fmla="*/ 1752600 h 1866900"/>
                <a:gd name="connsiteX80" fmla="*/ 1689100 w 4051300"/>
                <a:gd name="connsiteY80" fmla="*/ 1765300 h 1866900"/>
                <a:gd name="connsiteX81" fmla="*/ 1600200 w 4051300"/>
                <a:gd name="connsiteY81" fmla="*/ 1790700 h 1866900"/>
                <a:gd name="connsiteX82" fmla="*/ 1549400 w 4051300"/>
                <a:gd name="connsiteY82" fmla="*/ 1816100 h 1866900"/>
                <a:gd name="connsiteX83" fmla="*/ 1409700 w 4051300"/>
                <a:gd name="connsiteY83" fmla="*/ 1828800 h 1866900"/>
                <a:gd name="connsiteX84" fmla="*/ 1206500 w 4051300"/>
                <a:gd name="connsiteY84" fmla="*/ 1803400 h 1866900"/>
                <a:gd name="connsiteX85" fmla="*/ 1130300 w 4051300"/>
                <a:gd name="connsiteY85" fmla="*/ 1778000 h 1866900"/>
                <a:gd name="connsiteX86" fmla="*/ 1092200 w 4051300"/>
                <a:gd name="connsiteY86" fmla="*/ 1752600 h 1866900"/>
                <a:gd name="connsiteX87" fmla="*/ 939800 w 4051300"/>
                <a:gd name="connsiteY87" fmla="*/ 1765300 h 1866900"/>
                <a:gd name="connsiteX88" fmla="*/ 901700 w 4051300"/>
                <a:gd name="connsiteY88" fmla="*/ 1790700 h 1866900"/>
                <a:gd name="connsiteX89" fmla="*/ 863600 w 4051300"/>
                <a:gd name="connsiteY89" fmla="*/ 1803400 h 1866900"/>
                <a:gd name="connsiteX90" fmla="*/ 825500 w 4051300"/>
                <a:gd name="connsiteY90" fmla="*/ 1828800 h 1866900"/>
                <a:gd name="connsiteX91" fmla="*/ 749300 w 4051300"/>
                <a:gd name="connsiteY91" fmla="*/ 1866900 h 1866900"/>
                <a:gd name="connsiteX92" fmla="*/ 444500 w 4051300"/>
                <a:gd name="connsiteY92" fmla="*/ 1854200 h 1866900"/>
                <a:gd name="connsiteX93" fmla="*/ 406400 w 4051300"/>
                <a:gd name="connsiteY93" fmla="*/ 1828800 h 1866900"/>
                <a:gd name="connsiteX94" fmla="*/ 342900 w 4051300"/>
                <a:gd name="connsiteY94" fmla="*/ 1816100 h 1866900"/>
                <a:gd name="connsiteX95" fmla="*/ 304800 w 4051300"/>
                <a:gd name="connsiteY95" fmla="*/ 1803400 h 1866900"/>
                <a:gd name="connsiteX96" fmla="*/ 215900 w 4051300"/>
                <a:gd name="connsiteY96" fmla="*/ 1689100 h 1866900"/>
                <a:gd name="connsiteX97" fmla="*/ 203200 w 4051300"/>
                <a:gd name="connsiteY97" fmla="*/ 1651000 h 1866900"/>
                <a:gd name="connsiteX98" fmla="*/ 152400 w 4051300"/>
                <a:gd name="connsiteY98" fmla="*/ 1612900 h 1866900"/>
                <a:gd name="connsiteX99" fmla="*/ 127000 w 4051300"/>
                <a:gd name="connsiteY99" fmla="*/ 1574800 h 1866900"/>
                <a:gd name="connsiteX100" fmla="*/ 63500 w 4051300"/>
                <a:gd name="connsiteY100" fmla="*/ 1498600 h 1866900"/>
                <a:gd name="connsiteX101" fmla="*/ 25400 w 4051300"/>
                <a:gd name="connsiteY101" fmla="*/ 1397000 h 1866900"/>
                <a:gd name="connsiteX102" fmla="*/ 0 w 4051300"/>
                <a:gd name="connsiteY102" fmla="*/ 1320800 h 1866900"/>
                <a:gd name="connsiteX103" fmla="*/ 12700 w 4051300"/>
                <a:gd name="connsiteY103" fmla="*/ 1041400 h 1866900"/>
                <a:gd name="connsiteX104" fmla="*/ 63500 w 4051300"/>
                <a:gd name="connsiteY104" fmla="*/ 965200 h 1866900"/>
                <a:gd name="connsiteX105" fmla="*/ 88900 w 4051300"/>
                <a:gd name="connsiteY105" fmla="*/ 85090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051300" h="1866900">
                  <a:moveTo>
                    <a:pt x="88900" y="850900"/>
                  </a:moveTo>
                  <a:cubicBezTo>
                    <a:pt x="97367" y="814917"/>
                    <a:pt x="101283" y="775335"/>
                    <a:pt x="114300" y="749300"/>
                  </a:cubicBezTo>
                  <a:cubicBezTo>
                    <a:pt x="121126" y="735648"/>
                    <a:pt x="127000" y="719667"/>
                    <a:pt x="139700" y="711200"/>
                  </a:cubicBezTo>
                  <a:cubicBezTo>
                    <a:pt x="152330" y="702780"/>
                    <a:pt x="266449" y="685842"/>
                    <a:pt x="266700" y="685800"/>
                  </a:cubicBezTo>
                  <a:cubicBezTo>
                    <a:pt x="274327" y="624784"/>
                    <a:pt x="268392" y="549205"/>
                    <a:pt x="330200" y="508000"/>
                  </a:cubicBezTo>
                  <a:lnTo>
                    <a:pt x="406400" y="457200"/>
                  </a:lnTo>
                  <a:cubicBezTo>
                    <a:pt x="444500" y="465667"/>
                    <a:pt x="482836" y="473134"/>
                    <a:pt x="520700" y="482600"/>
                  </a:cubicBezTo>
                  <a:cubicBezTo>
                    <a:pt x="533687" y="485847"/>
                    <a:pt x="545413" y="495300"/>
                    <a:pt x="558800" y="495300"/>
                  </a:cubicBezTo>
                  <a:cubicBezTo>
                    <a:pt x="572187" y="495300"/>
                    <a:pt x="584200" y="486833"/>
                    <a:pt x="596900" y="482600"/>
                  </a:cubicBezTo>
                  <a:cubicBezTo>
                    <a:pt x="622300" y="457200"/>
                    <a:pt x="653175" y="436288"/>
                    <a:pt x="673100" y="406400"/>
                  </a:cubicBezTo>
                  <a:cubicBezTo>
                    <a:pt x="681567" y="393700"/>
                    <a:pt x="687013" y="378351"/>
                    <a:pt x="698500" y="368300"/>
                  </a:cubicBezTo>
                  <a:cubicBezTo>
                    <a:pt x="752247" y="321272"/>
                    <a:pt x="760471" y="322243"/>
                    <a:pt x="812800" y="304800"/>
                  </a:cubicBezTo>
                  <a:cubicBezTo>
                    <a:pt x="842433" y="309033"/>
                    <a:pt x="874346" y="305343"/>
                    <a:pt x="901700" y="317500"/>
                  </a:cubicBezTo>
                  <a:cubicBezTo>
                    <a:pt x="915648" y="323699"/>
                    <a:pt x="911836" y="355600"/>
                    <a:pt x="927100" y="355600"/>
                  </a:cubicBezTo>
                  <a:cubicBezTo>
                    <a:pt x="942364" y="355600"/>
                    <a:pt x="942567" y="329089"/>
                    <a:pt x="952500" y="317500"/>
                  </a:cubicBezTo>
                  <a:cubicBezTo>
                    <a:pt x="968085" y="299318"/>
                    <a:pt x="987715" y="284882"/>
                    <a:pt x="1003300" y="266700"/>
                  </a:cubicBezTo>
                  <a:cubicBezTo>
                    <a:pt x="1054723" y="206706"/>
                    <a:pt x="1002622" y="249869"/>
                    <a:pt x="1054100" y="177800"/>
                  </a:cubicBezTo>
                  <a:cubicBezTo>
                    <a:pt x="1064539" y="163185"/>
                    <a:pt x="1079500" y="152400"/>
                    <a:pt x="1092200" y="139700"/>
                  </a:cubicBezTo>
                  <a:cubicBezTo>
                    <a:pt x="1096433" y="127000"/>
                    <a:pt x="1094447" y="109963"/>
                    <a:pt x="1104900" y="101600"/>
                  </a:cubicBezTo>
                  <a:cubicBezTo>
                    <a:pt x="1137564" y="75468"/>
                    <a:pt x="1202093" y="96632"/>
                    <a:pt x="1231900" y="101600"/>
                  </a:cubicBezTo>
                  <a:cubicBezTo>
                    <a:pt x="1318893" y="188593"/>
                    <a:pt x="1288175" y="147912"/>
                    <a:pt x="1333500" y="215900"/>
                  </a:cubicBezTo>
                  <a:cubicBezTo>
                    <a:pt x="1358900" y="182033"/>
                    <a:pt x="1371836" y="133232"/>
                    <a:pt x="1409700" y="114300"/>
                  </a:cubicBezTo>
                  <a:cubicBezTo>
                    <a:pt x="1440754" y="98773"/>
                    <a:pt x="1471674" y="85939"/>
                    <a:pt x="1498600" y="63500"/>
                  </a:cubicBezTo>
                  <a:cubicBezTo>
                    <a:pt x="1596386" y="-17988"/>
                    <a:pt x="1480205" y="63063"/>
                    <a:pt x="1574800" y="0"/>
                  </a:cubicBezTo>
                  <a:cubicBezTo>
                    <a:pt x="1621367" y="4233"/>
                    <a:pt x="1668779" y="2903"/>
                    <a:pt x="1714500" y="12700"/>
                  </a:cubicBezTo>
                  <a:cubicBezTo>
                    <a:pt x="1769088" y="24397"/>
                    <a:pt x="1761958" y="86672"/>
                    <a:pt x="1803400" y="114300"/>
                  </a:cubicBezTo>
                  <a:lnTo>
                    <a:pt x="1841500" y="139700"/>
                  </a:lnTo>
                  <a:cubicBezTo>
                    <a:pt x="1854200" y="135467"/>
                    <a:pt x="1870134" y="136466"/>
                    <a:pt x="1879600" y="127000"/>
                  </a:cubicBezTo>
                  <a:cubicBezTo>
                    <a:pt x="1889066" y="117534"/>
                    <a:pt x="1884874" y="100039"/>
                    <a:pt x="1892300" y="88900"/>
                  </a:cubicBezTo>
                  <a:cubicBezTo>
                    <a:pt x="1902263" y="73956"/>
                    <a:pt x="1916602" y="62298"/>
                    <a:pt x="1930400" y="50800"/>
                  </a:cubicBezTo>
                  <a:cubicBezTo>
                    <a:pt x="1942126" y="41029"/>
                    <a:pt x="1954552" y="31599"/>
                    <a:pt x="1968500" y="25400"/>
                  </a:cubicBezTo>
                  <a:cubicBezTo>
                    <a:pt x="1992966" y="14526"/>
                    <a:pt x="2044700" y="0"/>
                    <a:pt x="2044700" y="0"/>
                  </a:cubicBezTo>
                  <a:cubicBezTo>
                    <a:pt x="2075205" y="7626"/>
                    <a:pt x="2111674" y="10692"/>
                    <a:pt x="2133600" y="38100"/>
                  </a:cubicBezTo>
                  <a:cubicBezTo>
                    <a:pt x="2141963" y="48553"/>
                    <a:pt x="2138874" y="65061"/>
                    <a:pt x="2146300" y="76200"/>
                  </a:cubicBezTo>
                  <a:cubicBezTo>
                    <a:pt x="2156263" y="91144"/>
                    <a:pt x="2171700" y="101600"/>
                    <a:pt x="2184400" y="114300"/>
                  </a:cubicBezTo>
                  <a:lnTo>
                    <a:pt x="2260600" y="88900"/>
                  </a:lnTo>
                  <a:lnTo>
                    <a:pt x="2298700" y="76200"/>
                  </a:lnTo>
                  <a:cubicBezTo>
                    <a:pt x="2336800" y="80433"/>
                    <a:pt x="2375410" y="81382"/>
                    <a:pt x="2413000" y="88900"/>
                  </a:cubicBezTo>
                  <a:cubicBezTo>
                    <a:pt x="2439254" y="94151"/>
                    <a:pt x="2489200" y="114300"/>
                    <a:pt x="2489200" y="114300"/>
                  </a:cubicBezTo>
                  <a:cubicBezTo>
                    <a:pt x="2497667" y="127000"/>
                    <a:pt x="2499633" y="149407"/>
                    <a:pt x="2514600" y="152400"/>
                  </a:cubicBezTo>
                  <a:cubicBezTo>
                    <a:pt x="2567123" y="162905"/>
                    <a:pt x="2544992" y="103477"/>
                    <a:pt x="2565400" y="88900"/>
                  </a:cubicBezTo>
                  <a:cubicBezTo>
                    <a:pt x="2587187" y="73338"/>
                    <a:pt x="2641600" y="63500"/>
                    <a:pt x="2641600" y="63500"/>
                  </a:cubicBezTo>
                  <a:cubicBezTo>
                    <a:pt x="2700867" y="71967"/>
                    <a:pt x="2762604" y="69968"/>
                    <a:pt x="2819400" y="88900"/>
                  </a:cubicBezTo>
                  <a:cubicBezTo>
                    <a:pt x="2832100" y="93133"/>
                    <a:pt x="2822634" y="136466"/>
                    <a:pt x="2832100" y="127000"/>
                  </a:cubicBezTo>
                  <a:cubicBezTo>
                    <a:pt x="2847364" y="111736"/>
                    <a:pt x="2832253" y="81065"/>
                    <a:pt x="2844800" y="63500"/>
                  </a:cubicBezTo>
                  <a:cubicBezTo>
                    <a:pt x="2868720" y="30012"/>
                    <a:pt x="2980307" y="27512"/>
                    <a:pt x="2997200" y="25400"/>
                  </a:cubicBezTo>
                  <a:cubicBezTo>
                    <a:pt x="3018367" y="29633"/>
                    <a:pt x="3041393" y="28447"/>
                    <a:pt x="3060700" y="38100"/>
                  </a:cubicBezTo>
                  <a:cubicBezTo>
                    <a:pt x="3098753" y="57126"/>
                    <a:pt x="3100211" y="80433"/>
                    <a:pt x="3111500" y="114300"/>
                  </a:cubicBezTo>
                  <a:cubicBezTo>
                    <a:pt x="3158067" y="110067"/>
                    <a:pt x="3204911" y="108213"/>
                    <a:pt x="3251200" y="101600"/>
                  </a:cubicBezTo>
                  <a:cubicBezTo>
                    <a:pt x="3264452" y="99707"/>
                    <a:pt x="3275913" y="88900"/>
                    <a:pt x="3289300" y="88900"/>
                  </a:cubicBezTo>
                  <a:cubicBezTo>
                    <a:pt x="3327634" y="88900"/>
                    <a:pt x="3365500" y="97367"/>
                    <a:pt x="3403600" y="101600"/>
                  </a:cubicBezTo>
                  <a:cubicBezTo>
                    <a:pt x="3412067" y="127000"/>
                    <a:pt x="3425214" y="151295"/>
                    <a:pt x="3429000" y="177800"/>
                  </a:cubicBezTo>
                  <a:cubicBezTo>
                    <a:pt x="3433233" y="207433"/>
                    <a:pt x="3417491" y="249094"/>
                    <a:pt x="3441700" y="266700"/>
                  </a:cubicBezTo>
                  <a:cubicBezTo>
                    <a:pt x="3476107" y="291723"/>
                    <a:pt x="3526367" y="275167"/>
                    <a:pt x="3568700" y="279400"/>
                  </a:cubicBezTo>
                  <a:cubicBezTo>
                    <a:pt x="3581400" y="287867"/>
                    <a:pt x="3596867" y="293211"/>
                    <a:pt x="3606800" y="304800"/>
                  </a:cubicBezTo>
                  <a:cubicBezTo>
                    <a:pt x="3648719" y="353705"/>
                    <a:pt x="3650679" y="382211"/>
                    <a:pt x="3657600" y="444500"/>
                  </a:cubicBezTo>
                  <a:cubicBezTo>
                    <a:pt x="3663229" y="495164"/>
                    <a:pt x="3666067" y="546100"/>
                    <a:pt x="3670300" y="596900"/>
                  </a:cubicBezTo>
                  <a:cubicBezTo>
                    <a:pt x="3689892" y="592002"/>
                    <a:pt x="3768477" y="571500"/>
                    <a:pt x="3784600" y="571500"/>
                  </a:cubicBezTo>
                  <a:cubicBezTo>
                    <a:pt x="3822934" y="571500"/>
                    <a:pt x="3860800" y="579967"/>
                    <a:pt x="3898900" y="584200"/>
                  </a:cubicBezTo>
                  <a:cubicBezTo>
                    <a:pt x="3922732" y="600088"/>
                    <a:pt x="3972051" y="626862"/>
                    <a:pt x="3975100" y="660400"/>
                  </a:cubicBezTo>
                  <a:cubicBezTo>
                    <a:pt x="3989503" y="818830"/>
                    <a:pt x="3981649" y="831252"/>
                    <a:pt x="3949700" y="927100"/>
                  </a:cubicBezTo>
                  <a:cubicBezTo>
                    <a:pt x="3977409" y="1010227"/>
                    <a:pt x="3938924" y="928639"/>
                    <a:pt x="4000500" y="977900"/>
                  </a:cubicBezTo>
                  <a:cubicBezTo>
                    <a:pt x="4015459" y="989867"/>
                    <a:pt x="4045050" y="1054300"/>
                    <a:pt x="4051300" y="1066800"/>
                  </a:cubicBezTo>
                  <a:cubicBezTo>
                    <a:pt x="4047067" y="1096433"/>
                    <a:pt x="4048830" y="1127568"/>
                    <a:pt x="4038600" y="1155700"/>
                  </a:cubicBezTo>
                  <a:cubicBezTo>
                    <a:pt x="4026820" y="1188095"/>
                    <a:pt x="3992528" y="1216836"/>
                    <a:pt x="3962400" y="1231900"/>
                  </a:cubicBezTo>
                  <a:cubicBezTo>
                    <a:pt x="3950426" y="1237887"/>
                    <a:pt x="3937000" y="1240367"/>
                    <a:pt x="3924300" y="1244600"/>
                  </a:cubicBezTo>
                  <a:cubicBezTo>
                    <a:pt x="3868471" y="1328343"/>
                    <a:pt x="3920231" y="1233004"/>
                    <a:pt x="3911600" y="1397000"/>
                  </a:cubicBezTo>
                  <a:cubicBezTo>
                    <a:pt x="3909331" y="1440112"/>
                    <a:pt x="3904065" y="1484698"/>
                    <a:pt x="3886200" y="1524000"/>
                  </a:cubicBezTo>
                  <a:cubicBezTo>
                    <a:pt x="3880660" y="1536187"/>
                    <a:pt x="3860972" y="1533022"/>
                    <a:pt x="3848100" y="1536700"/>
                  </a:cubicBezTo>
                  <a:cubicBezTo>
                    <a:pt x="3831317" y="1541495"/>
                    <a:pt x="3814233" y="1545167"/>
                    <a:pt x="3797300" y="1549400"/>
                  </a:cubicBezTo>
                  <a:cubicBezTo>
                    <a:pt x="3793067" y="1604433"/>
                    <a:pt x="3803164" y="1662520"/>
                    <a:pt x="3784600" y="1714500"/>
                  </a:cubicBezTo>
                  <a:cubicBezTo>
                    <a:pt x="3778729" y="1730938"/>
                    <a:pt x="3751237" y="1726425"/>
                    <a:pt x="3733800" y="1727200"/>
                  </a:cubicBezTo>
                  <a:cubicBezTo>
                    <a:pt x="3560353" y="1734909"/>
                    <a:pt x="3386667" y="1735667"/>
                    <a:pt x="3213100" y="1739900"/>
                  </a:cubicBezTo>
                  <a:cubicBezTo>
                    <a:pt x="3092442" y="1780119"/>
                    <a:pt x="3147371" y="1766875"/>
                    <a:pt x="2895600" y="1739900"/>
                  </a:cubicBezTo>
                  <a:cubicBezTo>
                    <a:pt x="2868978" y="1737048"/>
                    <a:pt x="2819400" y="1714500"/>
                    <a:pt x="2819400" y="1714500"/>
                  </a:cubicBezTo>
                  <a:cubicBezTo>
                    <a:pt x="2734733" y="1718733"/>
                    <a:pt x="2649460" y="1716236"/>
                    <a:pt x="2565400" y="1727200"/>
                  </a:cubicBezTo>
                  <a:cubicBezTo>
                    <a:pt x="2550265" y="1729174"/>
                    <a:pt x="2541248" y="1746401"/>
                    <a:pt x="2527300" y="1752600"/>
                  </a:cubicBezTo>
                  <a:cubicBezTo>
                    <a:pt x="2487546" y="1770268"/>
                    <a:pt x="2442520" y="1780145"/>
                    <a:pt x="2400300" y="1790700"/>
                  </a:cubicBezTo>
                  <a:cubicBezTo>
                    <a:pt x="2262893" y="1784454"/>
                    <a:pt x="2174450" y="1794562"/>
                    <a:pt x="2057400" y="1765300"/>
                  </a:cubicBezTo>
                  <a:cubicBezTo>
                    <a:pt x="2044413" y="1762053"/>
                    <a:pt x="2032000" y="1756833"/>
                    <a:pt x="2019300" y="1752600"/>
                  </a:cubicBezTo>
                  <a:cubicBezTo>
                    <a:pt x="1909233" y="1756833"/>
                    <a:pt x="1799004" y="1757973"/>
                    <a:pt x="1689100" y="1765300"/>
                  </a:cubicBezTo>
                  <a:cubicBezTo>
                    <a:pt x="1676380" y="1766148"/>
                    <a:pt x="1615692" y="1784061"/>
                    <a:pt x="1600200" y="1790700"/>
                  </a:cubicBezTo>
                  <a:cubicBezTo>
                    <a:pt x="1582799" y="1798158"/>
                    <a:pt x="1567964" y="1812387"/>
                    <a:pt x="1549400" y="1816100"/>
                  </a:cubicBezTo>
                  <a:cubicBezTo>
                    <a:pt x="1503549" y="1825270"/>
                    <a:pt x="1456267" y="1824567"/>
                    <a:pt x="1409700" y="1828800"/>
                  </a:cubicBezTo>
                  <a:cubicBezTo>
                    <a:pt x="1307474" y="1820281"/>
                    <a:pt x="1283619" y="1826536"/>
                    <a:pt x="1206500" y="1803400"/>
                  </a:cubicBezTo>
                  <a:cubicBezTo>
                    <a:pt x="1180855" y="1795707"/>
                    <a:pt x="1152577" y="1792852"/>
                    <a:pt x="1130300" y="1778000"/>
                  </a:cubicBezTo>
                  <a:lnTo>
                    <a:pt x="1092200" y="1752600"/>
                  </a:lnTo>
                  <a:cubicBezTo>
                    <a:pt x="1041400" y="1756833"/>
                    <a:pt x="989786" y="1755303"/>
                    <a:pt x="939800" y="1765300"/>
                  </a:cubicBezTo>
                  <a:cubicBezTo>
                    <a:pt x="924833" y="1768293"/>
                    <a:pt x="915352" y="1783874"/>
                    <a:pt x="901700" y="1790700"/>
                  </a:cubicBezTo>
                  <a:cubicBezTo>
                    <a:pt x="889726" y="1796687"/>
                    <a:pt x="875574" y="1797413"/>
                    <a:pt x="863600" y="1803400"/>
                  </a:cubicBezTo>
                  <a:cubicBezTo>
                    <a:pt x="849948" y="1810226"/>
                    <a:pt x="839152" y="1821974"/>
                    <a:pt x="825500" y="1828800"/>
                  </a:cubicBezTo>
                  <a:cubicBezTo>
                    <a:pt x="720340" y="1881380"/>
                    <a:pt x="858489" y="1794107"/>
                    <a:pt x="749300" y="1866900"/>
                  </a:cubicBezTo>
                  <a:cubicBezTo>
                    <a:pt x="647700" y="1862667"/>
                    <a:pt x="545566" y="1865430"/>
                    <a:pt x="444500" y="1854200"/>
                  </a:cubicBezTo>
                  <a:cubicBezTo>
                    <a:pt x="429330" y="1852514"/>
                    <a:pt x="420692" y="1834159"/>
                    <a:pt x="406400" y="1828800"/>
                  </a:cubicBezTo>
                  <a:cubicBezTo>
                    <a:pt x="386189" y="1821221"/>
                    <a:pt x="363841" y="1821335"/>
                    <a:pt x="342900" y="1816100"/>
                  </a:cubicBezTo>
                  <a:cubicBezTo>
                    <a:pt x="329913" y="1812853"/>
                    <a:pt x="317500" y="1807633"/>
                    <a:pt x="304800" y="1803400"/>
                  </a:cubicBezTo>
                  <a:cubicBezTo>
                    <a:pt x="271926" y="1770526"/>
                    <a:pt x="231091" y="1734672"/>
                    <a:pt x="215900" y="1689100"/>
                  </a:cubicBezTo>
                  <a:cubicBezTo>
                    <a:pt x="211667" y="1676400"/>
                    <a:pt x="211770" y="1661284"/>
                    <a:pt x="203200" y="1651000"/>
                  </a:cubicBezTo>
                  <a:cubicBezTo>
                    <a:pt x="189649" y="1634739"/>
                    <a:pt x="167367" y="1627867"/>
                    <a:pt x="152400" y="1612900"/>
                  </a:cubicBezTo>
                  <a:cubicBezTo>
                    <a:pt x="141607" y="1602107"/>
                    <a:pt x="136771" y="1586526"/>
                    <a:pt x="127000" y="1574800"/>
                  </a:cubicBezTo>
                  <a:cubicBezTo>
                    <a:pt x="45512" y="1477014"/>
                    <a:pt x="126563" y="1593195"/>
                    <a:pt x="63500" y="1498600"/>
                  </a:cubicBezTo>
                  <a:cubicBezTo>
                    <a:pt x="33392" y="1348059"/>
                    <a:pt x="72966" y="1504025"/>
                    <a:pt x="25400" y="1397000"/>
                  </a:cubicBezTo>
                  <a:cubicBezTo>
                    <a:pt x="14526" y="1372534"/>
                    <a:pt x="0" y="1320800"/>
                    <a:pt x="0" y="1320800"/>
                  </a:cubicBezTo>
                  <a:cubicBezTo>
                    <a:pt x="4233" y="1227667"/>
                    <a:pt x="-3689" y="1133178"/>
                    <a:pt x="12700" y="1041400"/>
                  </a:cubicBezTo>
                  <a:cubicBezTo>
                    <a:pt x="18066" y="1011348"/>
                    <a:pt x="53847" y="994160"/>
                    <a:pt x="63500" y="965200"/>
                  </a:cubicBezTo>
                  <a:cubicBezTo>
                    <a:pt x="92916" y="876952"/>
                    <a:pt x="80433" y="886883"/>
                    <a:pt x="88900" y="850900"/>
                  </a:cubicBezTo>
                  <a:close/>
                </a:path>
              </a:pathLst>
            </a:custGeom>
            <a:solidFill>
              <a:srgbClr val="7CD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81200" y="3073400"/>
              <a:ext cx="4089400" cy="1466381"/>
            </a:xfrm>
            <a:custGeom>
              <a:avLst/>
              <a:gdLst>
                <a:gd name="connsiteX0" fmla="*/ 127000 w 4089400"/>
                <a:gd name="connsiteY0" fmla="*/ 482600 h 1479081"/>
                <a:gd name="connsiteX1" fmla="*/ 152400 w 4089400"/>
                <a:gd name="connsiteY1" fmla="*/ 419100 h 1479081"/>
                <a:gd name="connsiteX2" fmla="*/ 228600 w 4089400"/>
                <a:gd name="connsiteY2" fmla="*/ 393700 h 1479081"/>
                <a:gd name="connsiteX3" fmla="*/ 368300 w 4089400"/>
                <a:gd name="connsiteY3" fmla="*/ 406400 h 1479081"/>
                <a:gd name="connsiteX4" fmla="*/ 444500 w 4089400"/>
                <a:gd name="connsiteY4" fmla="*/ 457200 h 1479081"/>
                <a:gd name="connsiteX5" fmla="*/ 495300 w 4089400"/>
                <a:gd name="connsiteY5" fmla="*/ 482600 h 1479081"/>
                <a:gd name="connsiteX6" fmla="*/ 584200 w 4089400"/>
                <a:gd name="connsiteY6" fmla="*/ 469900 h 1479081"/>
                <a:gd name="connsiteX7" fmla="*/ 609600 w 4089400"/>
                <a:gd name="connsiteY7" fmla="*/ 431800 h 1479081"/>
                <a:gd name="connsiteX8" fmla="*/ 647700 w 4089400"/>
                <a:gd name="connsiteY8" fmla="*/ 393700 h 1479081"/>
                <a:gd name="connsiteX9" fmla="*/ 673100 w 4089400"/>
                <a:gd name="connsiteY9" fmla="*/ 355600 h 1479081"/>
                <a:gd name="connsiteX10" fmla="*/ 711200 w 4089400"/>
                <a:gd name="connsiteY10" fmla="*/ 317500 h 1479081"/>
                <a:gd name="connsiteX11" fmla="*/ 736600 w 4089400"/>
                <a:gd name="connsiteY11" fmla="*/ 279400 h 1479081"/>
                <a:gd name="connsiteX12" fmla="*/ 850900 w 4089400"/>
                <a:gd name="connsiteY12" fmla="*/ 215900 h 1479081"/>
                <a:gd name="connsiteX13" fmla="*/ 927100 w 4089400"/>
                <a:gd name="connsiteY13" fmla="*/ 228600 h 1479081"/>
                <a:gd name="connsiteX14" fmla="*/ 1041400 w 4089400"/>
                <a:gd name="connsiteY14" fmla="*/ 317500 h 1479081"/>
                <a:gd name="connsiteX15" fmla="*/ 1092200 w 4089400"/>
                <a:gd name="connsiteY15" fmla="*/ 342900 h 1479081"/>
                <a:gd name="connsiteX16" fmla="*/ 1130300 w 4089400"/>
                <a:gd name="connsiteY16" fmla="*/ 381000 h 1479081"/>
                <a:gd name="connsiteX17" fmla="*/ 1168400 w 4089400"/>
                <a:gd name="connsiteY17" fmla="*/ 406400 h 1479081"/>
                <a:gd name="connsiteX18" fmla="*/ 1257300 w 4089400"/>
                <a:gd name="connsiteY18" fmla="*/ 368300 h 1479081"/>
                <a:gd name="connsiteX19" fmla="*/ 1308100 w 4089400"/>
                <a:gd name="connsiteY19" fmla="*/ 292100 h 1479081"/>
                <a:gd name="connsiteX20" fmla="*/ 1384300 w 4089400"/>
                <a:gd name="connsiteY20" fmla="*/ 228600 h 1479081"/>
                <a:gd name="connsiteX21" fmla="*/ 1409700 w 4089400"/>
                <a:gd name="connsiteY21" fmla="*/ 190500 h 1479081"/>
                <a:gd name="connsiteX22" fmla="*/ 1511300 w 4089400"/>
                <a:gd name="connsiteY22" fmla="*/ 152400 h 1479081"/>
                <a:gd name="connsiteX23" fmla="*/ 1587500 w 4089400"/>
                <a:gd name="connsiteY23" fmla="*/ 127000 h 1479081"/>
                <a:gd name="connsiteX24" fmla="*/ 1778000 w 4089400"/>
                <a:gd name="connsiteY24" fmla="*/ 152400 h 1479081"/>
                <a:gd name="connsiteX25" fmla="*/ 1816100 w 4089400"/>
                <a:gd name="connsiteY25" fmla="*/ 190500 h 1479081"/>
                <a:gd name="connsiteX26" fmla="*/ 1879600 w 4089400"/>
                <a:gd name="connsiteY26" fmla="*/ 266700 h 1479081"/>
                <a:gd name="connsiteX27" fmla="*/ 1955800 w 4089400"/>
                <a:gd name="connsiteY27" fmla="*/ 279400 h 1479081"/>
                <a:gd name="connsiteX28" fmla="*/ 2108200 w 4089400"/>
                <a:gd name="connsiteY28" fmla="*/ 266700 h 1479081"/>
                <a:gd name="connsiteX29" fmla="*/ 2197100 w 4089400"/>
                <a:gd name="connsiteY29" fmla="*/ 165100 h 1479081"/>
                <a:gd name="connsiteX30" fmla="*/ 2336800 w 4089400"/>
                <a:gd name="connsiteY30" fmla="*/ 63500 h 1479081"/>
                <a:gd name="connsiteX31" fmla="*/ 2413000 w 4089400"/>
                <a:gd name="connsiteY31" fmla="*/ 25400 h 1479081"/>
                <a:gd name="connsiteX32" fmla="*/ 2463800 w 4089400"/>
                <a:gd name="connsiteY32" fmla="*/ 0 h 1479081"/>
                <a:gd name="connsiteX33" fmla="*/ 2590800 w 4089400"/>
                <a:gd name="connsiteY33" fmla="*/ 12700 h 1479081"/>
                <a:gd name="connsiteX34" fmla="*/ 2641600 w 4089400"/>
                <a:gd name="connsiteY34" fmla="*/ 50800 h 1479081"/>
                <a:gd name="connsiteX35" fmla="*/ 2717800 w 4089400"/>
                <a:gd name="connsiteY35" fmla="*/ 127000 h 1479081"/>
                <a:gd name="connsiteX36" fmla="*/ 2743200 w 4089400"/>
                <a:gd name="connsiteY36" fmla="*/ 165100 h 1479081"/>
                <a:gd name="connsiteX37" fmla="*/ 2755900 w 4089400"/>
                <a:gd name="connsiteY37" fmla="*/ 203200 h 1479081"/>
                <a:gd name="connsiteX38" fmla="*/ 2794000 w 4089400"/>
                <a:gd name="connsiteY38" fmla="*/ 228600 h 1479081"/>
                <a:gd name="connsiteX39" fmla="*/ 2984500 w 4089400"/>
                <a:gd name="connsiteY39" fmla="*/ 215900 h 1479081"/>
                <a:gd name="connsiteX40" fmla="*/ 3022600 w 4089400"/>
                <a:gd name="connsiteY40" fmla="*/ 190500 h 1479081"/>
                <a:gd name="connsiteX41" fmla="*/ 3073400 w 4089400"/>
                <a:gd name="connsiteY41" fmla="*/ 152400 h 1479081"/>
                <a:gd name="connsiteX42" fmla="*/ 3200400 w 4089400"/>
                <a:gd name="connsiteY42" fmla="*/ 63500 h 1479081"/>
                <a:gd name="connsiteX43" fmla="*/ 3416300 w 4089400"/>
                <a:gd name="connsiteY43" fmla="*/ 76200 h 1479081"/>
                <a:gd name="connsiteX44" fmla="*/ 3454400 w 4089400"/>
                <a:gd name="connsiteY44" fmla="*/ 88900 h 1479081"/>
                <a:gd name="connsiteX45" fmla="*/ 3543300 w 4089400"/>
                <a:gd name="connsiteY45" fmla="*/ 190500 h 1479081"/>
                <a:gd name="connsiteX46" fmla="*/ 3632200 w 4089400"/>
                <a:gd name="connsiteY46" fmla="*/ 177800 h 1479081"/>
                <a:gd name="connsiteX47" fmla="*/ 3670300 w 4089400"/>
                <a:gd name="connsiteY47" fmla="*/ 165100 h 1479081"/>
                <a:gd name="connsiteX48" fmla="*/ 3708400 w 4089400"/>
                <a:gd name="connsiteY48" fmla="*/ 177800 h 1479081"/>
                <a:gd name="connsiteX49" fmla="*/ 3886200 w 4089400"/>
                <a:gd name="connsiteY49" fmla="*/ 165100 h 1479081"/>
                <a:gd name="connsiteX50" fmla="*/ 4000500 w 4089400"/>
                <a:gd name="connsiteY50" fmla="*/ 177800 h 1479081"/>
                <a:gd name="connsiteX51" fmla="*/ 4013200 w 4089400"/>
                <a:gd name="connsiteY51" fmla="*/ 279400 h 1479081"/>
                <a:gd name="connsiteX52" fmla="*/ 4000500 w 4089400"/>
                <a:gd name="connsiteY52" fmla="*/ 495300 h 1479081"/>
                <a:gd name="connsiteX53" fmla="*/ 3962400 w 4089400"/>
                <a:gd name="connsiteY53" fmla="*/ 533400 h 1479081"/>
                <a:gd name="connsiteX54" fmla="*/ 4013200 w 4089400"/>
                <a:gd name="connsiteY54" fmla="*/ 546100 h 1479081"/>
                <a:gd name="connsiteX55" fmla="*/ 4076700 w 4089400"/>
                <a:gd name="connsiteY55" fmla="*/ 622300 h 1479081"/>
                <a:gd name="connsiteX56" fmla="*/ 4089400 w 4089400"/>
                <a:gd name="connsiteY56" fmla="*/ 660400 h 1479081"/>
                <a:gd name="connsiteX57" fmla="*/ 4076700 w 4089400"/>
                <a:gd name="connsiteY57" fmla="*/ 800100 h 1479081"/>
                <a:gd name="connsiteX58" fmla="*/ 4038600 w 4089400"/>
                <a:gd name="connsiteY58" fmla="*/ 825500 h 1479081"/>
                <a:gd name="connsiteX59" fmla="*/ 3962400 w 4089400"/>
                <a:gd name="connsiteY59" fmla="*/ 876300 h 1479081"/>
                <a:gd name="connsiteX60" fmla="*/ 3949700 w 4089400"/>
                <a:gd name="connsiteY60" fmla="*/ 1041400 h 1479081"/>
                <a:gd name="connsiteX61" fmla="*/ 3937000 w 4089400"/>
                <a:gd name="connsiteY61" fmla="*/ 1079500 h 1479081"/>
                <a:gd name="connsiteX62" fmla="*/ 3873500 w 4089400"/>
                <a:gd name="connsiteY62" fmla="*/ 1092200 h 1479081"/>
                <a:gd name="connsiteX63" fmla="*/ 3835400 w 4089400"/>
                <a:gd name="connsiteY63" fmla="*/ 1104900 h 1479081"/>
                <a:gd name="connsiteX64" fmla="*/ 3822700 w 4089400"/>
                <a:gd name="connsiteY64" fmla="*/ 1143000 h 1479081"/>
                <a:gd name="connsiteX65" fmla="*/ 3810000 w 4089400"/>
                <a:gd name="connsiteY65" fmla="*/ 1270000 h 1479081"/>
                <a:gd name="connsiteX66" fmla="*/ 3771900 w 4089400"/>
                <a:gd name="connsiteY66" fmla="*/ 1282700 h 1479081"/>
                <a:gd name="connsiteX67" fmla="*/ 3543300 w 4089400"/>
                <a:gd name="connsiteY67" fmla="*/ 1295400 h 1479081"/>
                <a:gd name="connsiteX68" fmla="*/ 3505200 w 4089400"/>
                <a:gd name="connsiteY68" fmla="*/ 1308100 h 1479081"/>
                <a:gd name="connsiteX69" fmla="*/ 2959100 w 4089400"/>
                <a:gd name="connsiteY69" fmla="*/ 1308100 h 1479081"/>
                <a:gd name="connsiteX70" fmla="*/ 2679700 w 4089400"/>
                <a:gd name="connsiteY70" fmla="*/ 1295400 h 1479081"/>
                <a:gd name="connsiteX71" fmla="*/ 2641600 w 4089400"/>
                <a:gd name="connsiteY71" fmla="*/ 1308100 h 1479081"/>
                <a:gd name="connsiteX72" fmla="*/ 2527300 w 4089400"/>
                <a:gd name="connsiteY72" fmla="*/ 1333500 h 1479081"/>
                <a:gd name="connsiteX73" fmla="*/ 2489200 w 4089400"/>
                <a:gd name="connsiteY73" fmla="*/ 1358900 h 1479081"/>
                <a:gd name="connsiteX74" fmla="*/ 2413000 w 4089400"/>
                <a:gd name="connsiteY74" fmla="*/ 1384300 h 1479081"/>
                <a:gd name="connsiteX75" fmla="*/ 2374900 w 4089400"/>
                <a:gd name="connsiteY75" fmla="*/ 1397000 h 1479081"/>
                <a:gd name="connsiteX76" fmla="*/ 2286000 w 4089400"/>
                <a:gd name="connsiteY76" fmla="*/ 1384300 h 1479081"/>
                <a:gd name="connsiteX77" fmla="*/ 2070100 w 4089400"/>
                <a:gd name="connsiteY77" fmla="*/ 1371600 h 1479081"/>
                <a:gd name="connsiteX78" fmla="*/ 1968500 w 4089400"/>
                <a:gd name="connsiteY78" fmla="*/ 1346200 h 1479081"/>
                <a:gd name="connsiteX79" fmla="*/ 1612900 w 4089400"/>
                <a:gd name="connsiteY79" fmla="*/ 1358900 h 1479081"/>
                <a:gd name="connsiteX80" fmla="*/ 1574800 w 4089400"/>
                <a:gd name="connsiteY80" fmla="*/ 1384300 h 1479081"/>
                <a:gd name="connsiteX81" fmla="*/ 1536700 w 4089400"/>
                <a:gd name="connsiteY81" fmla="*/ 1397000 h 1479081"/>
                <a:gd name="connsiteX82" fmla="*/ 1219200 w 4089400"/>
                <a:gd name="connsiteY82" fmla="*/ 1384300 h 1479081"/>
                <a:gd name="connsiteX83" fmla="*/ 1143000 w 4089400"/>
                <a:gd name="connsiteY83" fmla="*/ 1358900 h 1479081"/>
                <a:gd name="connsiteX84" fmla="*/ 1104900 w 4089400"/>
                <a:gd name="connsiteY84" fmla="*/ 1346200 h 1479081"/>
                <a:gd name="connsiteX85" fmla="*/ 1066800 w 4089400"/>
                <a:gd name="connsiteY85" fmla="*/ 1333500 h 1479081"/>
                <a:gd name="connsiteX86" fmla="*/ 1028700 w 4089400"/>
                <a:gd name="connsiteY86" fmla="*/ 1346200 h 1479081"/>
                <a:gd name="connsiteX87" fmla="*/ 977900 w 4089400"/>
                <a:gd name="connsiteY87" fmla="*/ 1358900 h 1479081"/>
                <a:gd name="connsiteX88" fmla="*/ 901700 w 4089400"/>
                <a:gd name="connsiteY88" fmla="*/ 1384300 h 1479081"/>
                <a:gd name="connsiteX89" fmla="*/ 304800 w 4089400"/>
                <a:gd name="connsiteY89" fmla="*/ 1409700 h 1479081"/>
                <a:gd name="connsiteX90" fmla="*/ 279400 w 4089400"/>
                <a:gd name="connsiteY90" fmla="*/ 1371600 h 1479081"/>
                <a:gd name="connsiteX91" fmla="*/ 241300 w 4089400"/>
                <a:gd name="connsiteY91" fmla="*/ 1333500 h 1479081"/>
                <a:gd name="connsiteX92" fmla="*/ 152400 w 4089400"/>
                <a:gd name="connsiteY92" fmla="*/ 1181100 h 1479081"/>
                <a:gd name="connsiteX93" fmla="*/ 76200 w 4089400"/>
                <a:gd name="connsiteY93" fmla="*/ 1130300 h 1479081"/>
                <a:gd name="connsiteX94" fmla="*/ 38100 w 4089400"/>
                <a:gd name="connsiteY94" fmla="*/ 990600 h 1479081"/>
                <a:gd name="connsiteX95" fmla="*/ 25400 w 4089400"/>
                <a:gd name="connsiteY95" fmla="*/ 939800 h 1479081"/>
                <a:gd name="connsiteX96" fmla="*/ 0 w 4089400"/>
                <a:gd name="connsiteY96" fmla="*/ 800100 h 1479081"/>
                <a:gd name="connsiteX97" fmla="*/ 38100 w 4089400"/>
                <a:gd name="connsiteY97" fmla="*/ 635000 h 1479081"/>
                <a:gd name="connsiteX98" fmla="*/ 63500 w 4089400"/>
                <a:gd name="connsiteY98" fmla="*/ 596900 h 1479081"/>
                <a:gd name="connsiteX99" fmla="*/ 88900 w 4089400"/>
                <a:gd name="connsiteY99" fmla="*/ 520700 h 1479081"/>
                <a:gd name="connsiteX100" fmla="*/ 127000 w 4089400"/>
                <a:gd name="connsiteY100" fmla="*/ 482600 h 147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089400" h="1479081">
                  <a:moveTo>
                    <a:pt x="127000" y="482600"/>
                  </a:moveTo>
                  <a:cubicBezTo>
                    <a:pt x="137583" y="465667"/>
                    <a:pt x="135243" y="434112"/>
                    <a:pt x="152400" y="419100"/>
                  </a:cubicBezTo>
                  <a:cubicBezTo>
                    <a:pt x="172549" y="401469"/>
                    <a:pt x="228600" y="393700"/>
                    <a:pt x="228600" y="393700"/>
                  </a:cubicBezTo>
                  <a:cubicBezTo>
                    <a:pt x="275167" y="397933"/>
                    <a:pt x="323441" y="393206"/>
                    <a:pt x="368300" y="406400"/>
                  </a:cubicBezTo>
                  <a:cubicBezTo>
                    <a:pt x="397587" y="415014"/>
                    <a:pt x="417196" y="443548"/>
                    <a:pt x="444500" y="457200"/>
                  </a:cubicBezTo>
                  <a:lnTo>
                    <a:pt x="495300" y="482600"/>
                  </a:lnTo>
                  <a:cubicBezTo>
                    <a:pt x="524933" y="478367"/>
                    <a:pt x="556846" y="482057"/>
                    <a:pt x="584200" y="469900"/>
                  </a:cubicBezTo>
                  <a:cubicBezTo>
                    <a:pt x="598148" y="463701"/>
                    <a:pt x="599829" y="443526"/>
                    <a:pt x="609600" y="431800"/>
                  </a:cubicBezTo>
                  <a:cubicBezTo>
                    <a:pt x="621098" y="418002"/>
                    <a:pt x="636202" y="407498"/>
                    <a:pt x="647700" y="393700"/>
                  </a:cubicBezTo>
                  <a:cubicBezTo>
                    <a:pt x="657471" y="381974"/>
                    <a:pt x="663329" y="367326"/>
                    <a:pt x="673100" y="355600"/>
                  </a:cubicBezTo>
                  <a:cubicBezTo>
                    <a:pt x="684598" y="341802"/>
                    <a:pt x="699702" y="331298"/>
                    <a:pt x="711200" y="317500"/>
                  </a:cubicBezTo>
                  <a:cubicBezTo>
                    <a:pt x="720971" y="305774"/>
                    <a:pt x="725113" y="289451"/>
                    <a:pt x="736600" y="279400"/>
                  </a:cubicBezTo>
                  <a:cubicBezTo>
                    <a:pt x="790347" y="232372"/>
                    <a:pt x="798571" y="233343"/>
                    <a:pt x="850900" y="215900"/>
                  </a:cubicBezTo>
                  <a:cubicBezTo>
                    <a:pt x="876300" y="220133"/>
                    <a:pt x="903330" y="218696"/>
                    <a:pt x="927100" y="228600"/>
                  </a:cubicBezTo>
                  <a:cubicBezTo>
                    <a:pt x="1039072" y="275255"/>
                    <a:pt x="969460" y="266114"/>
                    <a:pt x="1041400" y="317500"/>
                  </a:cubicBezTo>
                  <a:cubicBezTo>
                    <a:pt x="1056806" y="328504"/>
                    <a:pt x="1076794" y="331896"/>
                    <a:pt x="1092200" y="342900"/>
                  </a:cubicBezTo>
                  <a:cubicBezTo>
                    <a:pt x="1106815" y="353339"/>
                    <a:pt x="1116502" y="369502"/>
                    <a:pt x="1130300" y="381000"/>
                  </a:cubicBezTo>
                  <a:cubicBezTo>
                    <a:pt x="1142026" y="390771"/>
                    <a:pt x="1155700" y="397933"/>
                    <a:pt x="1168400" y="406400"/>
                  </a:cubicBezTo>
                  <a:cubicBezTo>
                    <a:pt x="1198033" y="393700"/>
                    <a:pt x="1232348" y="388716"/>
                    <a:pt x="1257300" y="368300"/>
                  </a:cubicBezTo>
                  <a:cubicBezTo>
                    <a:pt x="1280927" y="348969"/>
                    <a:pt x="1284649" y="311643"/>
                    <a:pt x="1308100" y="292100"/>
                  </a:cubicBezTo>
                  <a:cubicBezTo>
                    <a:pt x="1333500" y="270933"/>
                    <a:pt x="1360921" y="251979"/>
                    <a:pt x="1384300" y="228600"/>
                  </a:cubicBezTo>
                  <a:cubicBezTo>
                    <a:pt x="1395093" y="217807"/>
                    <a:pt x="1398907" y="201293"/>
                    <a:pt x="1409700" y="190500"/>
                  </a:cubicBezTo>
                  <a:cubicBezTo>
                    <a:pt x="1445615" y="154585"/>
                    <a:pt x="1461324" y="166030"/>
                    <a:pt x="1511300" y="152400"/>
                  </a:cubicBezTo>
                  <a:cubicBezTo>
                    <a:pt x="1537131" y="145355"/>
                    <a:pt x="1587500" y="127000"/>
                    <a:pt x="1587500" y="127000"/>
                  </a:cubicBezTo>
                  <a:cubicBezTo>
                    <a:pt x="1651000" y="135467"/>
                    <a:pt x="1716275" y="135254"/>
                    <a:pt x="1778000" y="152400"/>
                  </a:cubicBezTo>
                  <a:cubicBezTo>
                    <a:pt x="1795305" y="157207"/>
                    <a:pt x="1804602" y="176702"/>
                    <a:pt x="1816100" y="190500"/>
                  </a:cubicBezTo>
                  <a:cubicBezTo>
                    <a:pt x="1834952" y="213122"/>
                    <a:pt x="1850136" y="253605"/>
                    <a:pt x="1879600" y="266700"/>
                  </a:cubicBezTo>
                  <a:cubicBezTo>
                    <a:pt x="1903131" y="277158"/>
                    <a:pt x="1930400" y="275167"/>
                    <a:pt x="1955800" y="279400"/>
                  </a:cubicBezTo>
                  <a:cubicBezTo>
                    <a:pt x="2006600" y="275167"/>
                    <a:pt x="2058214" y="276697"/>
                    <a:pt x="2108200" y="266700"/>
                  </a:cubicBezTo>
                  <a:cubicBezTo>
                    <a:pt x="2171700" y="254000"/>
                    <a:pt x="2137833" y="194733"/>
                    <a:pt x="2197100" y="165100"/>
                  </a:cubicBezTo>
                  <a:cubicBezTo>
                    <a:pt x="2292351" y="117475"/>
                    <a:pt x="2213854" y="161856"/>
                    <a:pt x="2336800" y="63500"/>
                  </a:cubicBezTo>
                  <a:cubicBezTo>
                    <a:pt x="2383735" y="25952"/>
                    <a:pt x="2362440" y="47069"/>
                    <a:pt x="2413000" y="25400"/>
                  </a:cubicBezTo>
                  <a:cubicBezTo>
                    <a:pt x="2430401" y="17942"/>
                    <a:pt x="2446867" y="8467"/>
                    <a:pt x="2463800" y="0"/>
                  </a:cubicBezTo>
                  <a:cubicBezTo>
                    <a:pt x="2506133" y="4233"/>
                    <a:pt x="2549892" y="1012"/>
                    <a:pt x="2590800" y="12700"/>
                  </a:cubicBezTo>
                  <a:cubicBezTo>
                    <a:pt x="2611152" y="18515"/>
                    <a:pt x="2624376" y="38497"/>
                    <a:pt x="2641600" y="50800"/>
                  </a:cubicBezTo>
                  <a:cubicBezTo>
                    <a:pt x="2697867" y="90991"/>
                    <a:pt x="2669771" y="59760"/>
                    <a:pt x="2717800" y="127000"/>
                  </a:cubicBezTo>
                  <a:cubicBezTo>
                    <a:pt x="2726672" y="139420"/>
                    <a:pt x="2736374" y="151448"/>
                    <a:pt x="2743200" y="165100"/>
                  </a:cubicBezTo>
                  <a:cubicBezTo>
                    <a:pt x="2749187" y="177074"/>
                    <a:pt x="2747537" y="192747"/>
                    <a:pt x="2755900" y="203200"/>
                  </a:cubicBezTo>
                  <a:cubicBezTo>
                    <a:pt x="2765435" y="215119"/>
                    <a:pt x="2781300" y="220133"/>
                    <a:pt x="2794000" y="228600"/>
                  </a:cubicBezTo>
                  <a:cubicBezTo>
                    <a:pt x="2857500" y="224367"/>
                    <a:pt x="2921725" y="226363"/>
                    <a:pt x="2984500" y="215900"/>
                  </a:cubicBezTo>
                  <a:cubicBezTo>
                    <a:pt x="2999556" y="213391"/>
                    <a:pt x="3010180" y="199372"/>
                    <a:pt x="3022600" y="190500"/>
                  </a:cubicBezTo>
                  <a:cubicBezTo>
                    <a:pt x="3039824" y="178197"/>
                    <a:pt x="3056060" y="164538"/>
                    <a:pt x="3073400" y="152400"/>
                  </a:cubicBezTo>
                  <a:cubicBezTo>
                    <a:pt x="3229753" y="42953"/>
                    <a:pt x="3081814" y="152440"/>
                    <a:pt x="3200400" y="63500"/>
                  </a:cubicBezTo>
                  <a:cubicBezTo>
                    <a:pt x="3272367" y="67733"/>
                    <a:pt x="3344567" y="69027"/>
                    <a:pt x="3416300" y="76200"/>
                  </a:cubicBezTo>
                  <a:cubicBezTo>
                    <a:pt x="3429621" y="77532"/>
                    <a:pt x="3444934" y="79434"/>
                    <a:pt x="3454400" y="88900"/>
                  </a:cubicBezTo>
                  <a:cubicBezTo>
                    <a:pt x="3602567" y="237067"/>
                    <a:pt x="3435350" y="118533"/>
                    <a:pt x="3543300" y="190500"/>
                  </a:cubicBezTo>
                  <a:cubicBezTo>
                    <a:pt x="3572933" y="186267"/>
                    <a:pt x="3602847" y="183671"/>
                    <a:pt x="3632200" y="177800"/>
                  </a:cubicBezTo>
                  <a:cubicBezTo>
                    <a:pt x="3645327" y="175175"/>
                    <a:pt x="3656913" y="165100"/>
                    <a:pt x="3670300" y="165100"/>
                  </a:cubicBezTo>
                  <a:cubicBezTo>
                    <a:pt x="3683687" y="165100"/>
                    <a:pt x="3695700" y="173567"/>
                    <a:pt x="3708400" y="177800"/>
                  </a:cubicBezTo>
                  <a:cubicBezTo>
                    <a:pt x="3767667" y="173567"/>
                    <a:pt x="3826782" y="165100"/>
                    <a:pt x="3886200" y="165100"/>
                  </a:cubicBezTo>
                  <a:cubicBezTo>
                    <a:pt x="3924534" y="165100"/>
                    <a:pt x="3972006" y="152156"/>
                    <a:pt x="4000500" y="177800"/>
                  </a:cubicBezTo>
                  <a:cubicBezTo>
                    <a:pt x="4025869" y="200632"/>
                    <a:pt x="4008967" y="245533"/>
                    <a:pt x="4013200" y="279400"/>
                  </a:cubicBezTo>
                  <a:cubicBezTo>
                    <a:pt x="4008967" y="351367"/>
                    <a:pt x="4014638" y="424609"/>
                    <a:pt x="4000500" y="495300"/>
                  </a:cubicBezTo>
                  <a:cubicBezTo>
                    <a:pt x="3996978" y="512912"/>
                    <a:pt x="3958044" y="515976"/>
                    <a:pt x="3962400" y="533400"/>
                  </a:cubicBezTo>
                  <a:cubicBezTo>
                    <a:pt x="3966633" y="550333"/>
                    <a:pt x="3996267" y="541867"/>
                    <a:pt x="4013200" y="546100"/>
                  </a:cubicBezTo>
                  <a:cubicBezTo>
                    <a:pt x="4041287" y="574187"/>
                    <a:pt x="4059019" y="586937"/>
                    <a:pt x="4076700" y="622300"/>
                  </a:cubicBezTo>
                  <a:cubicBezTo>
                    <a:pt x="4082687" y="634274"/>
                    <a:pt x="4085167" y="647700"/>
                    <a:pt x="4089400" y="660400"/>
                  </a:cubicBezTo>
                  <a:cubicBezTo>
                    <a:pt x="4085167" y="706967"/>
                    <a:pt x="4090451" y="755409"/>
                    <a:pt x="4076700" y="800100"/>
                  </a:cubicBezTo>
                  <a:cubicBezTo>
                    <a:pt x="4072211" y="814689"/>
                    <a:pt x="4049393" y="814707"/>
                    <a:pt x="4038600" y="825500"/>
                  </a:cubicBezTo>
                  <a:cubicBezTo>
                    <a:pt x="3980130" y="883970"/>
                    <a:pt x="4054753" y="853212"/>
                    <a:pt x="3962400" y="876300"/>
                  </a:cubicBezTo>
                  <a:cubicBezTo>
                    <a:pt x="3958167" y="931333"/>
                    <a:pt x="3956546" y="986630"/>
                    <a:pt x="3949700" y="1041400"/>
                  </a:cubicBezTo>
                  <a:cubicBezTo>
                    <a:pt x="3948040" y="1054684"/>
                    <a:pt x="3948139" y="1072074"/>
                    <a:pt x="3937000" y="1079500"/>
                  </a:cubicBezTo>
                  <a:cubicBezTo>
                    <a:pt x="3919039" y="1091474"/>
                    <a:pt x="3894441" y="1086965"/>
                    <a:pt x="3873500" y="1092200"/>
                  </a:cubicBezTo>
                  <a:cubicBezTo>
                    <a:pt x="3860513" y="1095447"/>
                    <a:pt x="3848100" y="1100667"/>
                    <a:pt x="3835400" y="1104900"/>
                  </a:cubicBezTo>
                  <a:cubicBezTo>
                    <a:pt x="3831167" y="1117600"/>
                    <a:pt x="3824736" y="1129769"/>
                    <a:pt x="3822700" y="1143000"/>
                  </a:cubicBezTo>
                  <a:cubicBezTo>
                    <a:pt x="3816231" y="1185050"/>
                    <a:pt x="3824539" y="1230017"/>
                    <a:pt x="3810000" y="1270000"/>
                  </a:cubicBezTo>
                  <a:cubicBezTo>
                    <a:pt x="3805425" y="1282581"/>
                    <a:pt x="3785227" y="1281431"/>
                    <a:pt x="3771900" y="1282700"/>
                  </a:cubicBezTo>
                  <a:cubicBezTo>
                    <a:pt x="3695926" y="1289936"/>
                    <a:pt x="3619500" y="1291167"/>
                    <a:pt x="3543300" y="1295400"/>
                  </a:cubicBezTo>
                  <a:cubicBezTo>
                    <a:pt x="3530600" y="1299633"/>
                    <a:pt x="3518072" y="1304422"/>
                    <a:pt x="3505200" y="1308100"/>
                  </a:cubicBezTo>
                  <a:cubicBezTo>
                    <a:pt x="3318382" y="1361476"/>
                    <a:pt x="3242815" y="1315375"/>
                    <a:pt x="2959100" y="1308100"/>
                  </a:cubicBezTo>
                  <a:cubicBezTo>
                    <a:pt x="2818517" y="1261239"/>
                    <a:pt x="2909622" y="1281030"/>
                    <a:pt x="2679700" y="1295400"/>
                  </a:cubicBezTo>
                  <a:cubicBezTo>
                    <a:pt x="2667000" y="1299633"/>
                    <a:pt x="2654668" y="1305196"/>
                    <a:pt x="2641600" y="1308100"/>
                  </a:cubicBezTo>
                  <a:cubicBezTo>
                    <a:pt x="2606480" y="1315904"/>
                    <a:pt x="2561607" y="1316346"/>
                    <a:pt x="2527300" y="1333500"/>
                  </a:cubicBezTo>
                  <a:cubicBezTo>
                    <a:pt x="2513648" y="1340326"/>
                    <a:pt x="2503148" y="1352701"/>
                    <a:pt x="2489200" y="1358900"/>
                  </a:cubicBezTo>
                  <a:cubicBezTo>
                    <a:pt x="2464734" y="1369774"/>
                    <a:pt x="2438400" y="1375833"/>
                    <a:pt x="2413000" y="1384300"/>
                  </a:cubicBezTo>
                  <a:lnTo>
                    <a:pt x="2374900" y="1397000"/>
                  </a:lnTo>
                  <a:cubicBezTo>
                    <a:pt x="2345267" y="1392767"/>
                    <a:pt x="2315831" y="1386786"/>
                    <a:pt x="2286000" y="1384300"/>
                  </a:cubicBezTo>
                  <a:cubicBezTo>
                    <a:pt x="2214158" y="1378313"/>
                    <a:pt x="2141895" y="1378127"/>
                    <a:pt x="2070100" y="1371600"/>
                  </a:cubicBezTo>
                  <a:cubicBezTo>
                    <a:pt x="2027955" y="1367769"/>
                    <a:pt x="2005693" y="1358598"/>
                    <a:pt x="1968500" y="1346200"/>
                  </a:cubicBezTo>
                  <a:cubicBezTo>
                    <a:pt x="1849967" y="1350433"/>
                    <a:pt x="1730957" y="1347475"/>
                    <a:pt x="1612900" y="1358900"/>
                  </a:cubicBezTo>
                  <a:cubicBezTo>
                    <a:pt x="1597707" y="1360370"/>
                    <a:pt x="1588452" y="1377474"/>
                    <a:pt x="1574800" y="1384300"/>
                  </a:cubicBezTo>
                  <a:cubicBezTo>
                    <a:pt x="1562826" y="1390287"/>
                    <a:pt x="1549400" y="1392767"/>
                    <a:pt x="1536700" y="1397000"/>
                  </a:cubicBezTo>
                  <a:cubicBezTo>
                    <a:pt x="1430867" y="1392767"/>
                    <a:pt x="1324625" y="1394502"/>
                    <a:pt x="1219200" y="1384300"/>
                  </a:cubicBezTo>
                  <a:cubicBezTo>
                    <a:pt x="1192551" y="1381721"/>
                    <a:pt x="1168400" y="1367367"/>
                    <a:pt x="1143000" y="1358900"/>
                  </a:cubicBezTo>
                  <a:lnTo>
                    <a:pt x="1104900" y="1346200"/>
                  </a:lnTo>
                  <a:lnTo>
                    <a:pt x="1066800" y="1333500"/>
                  </a:lnTo>
                  <a:cubicBezTo>
                    <a:pt x="1054100" y="1337733"/>
                    <a:pt x="1041572" y="1342522"/>
                    <a:pt x="1028700" y="1346200"/>
                  </a:cubicBezTo>
                  <a:cubicBezTo>
                    <a:pt x="1011917" y="1350995"/>
                    <a:pt x="994618" y="1353884"/>
                    <a:pt x="977900" y="1358900"/>
                  </a:cubicBezTo>
                  <a:cubicBezTo>
                    <a:pt x="952255" y="1366593"/>
                    <a:pt x="901700" y="1384300"/>
                    <a:pt x="901700" y="1384300"/>
                  </a:cubicBezTo>
                  <a:cubicBezTo>
                    <a:pt x="735141" y="1550859"/>
                    <a:pt x="847475" y="1456889"/>
                    <a:pt x="304800" y="1409700"/>
                  </a:cubicBezTo>
                  <a:cubicBezTo>
                    <a:pt x="289594" y="1408378"/>
                    <a:pt x="289171" y="1383326"/>
                    <a:pt x="279400" y="1371600"/>
                  </a:cubicBezTo>
                  <a:cubicBezTo>
                    <a:pt x="267902" y="1357802"/>
                    <a:pt x="254000" y="1346200"/>
                    <a:pt x="241300" y="1333500"/>
                  </a:cubicBezTo>
                  <a:cubicBezTo>
                    <a:pt x="211923" y="1215992"/>
                    <a:pt x="241142" y="1245640"/>
                    <a:pt x="152400" y="1181100"/>
                  </a:cubicBezTo>
                  <a:cubicBezTo>
                    <a:pt x="127712" y="1163145"/>
                    <a:pt x="76200" y="1130300"/>
                    <a:pt x="76200" y="1130300"/>
                  </a:cubicBezTo>
                  <a:cubicBezTo>
                    <a:pt x="36552" y="1011357"/>
                    <a:pt x="62034" y="1098305"/>
                    <a:pt x="38100" y="990600"/>
                  </a:cubicBezTo>
                  <a:cubicBezTo>
                    <a:pt x="34314" y="973561"/>
                    <a:pt x="28269" y="957017"/>
                    <a:pt x="25400" y="939800"/>
                  </a:cubicBezTo>
                  <a:cubicBezTo>
                    <a:pt x="1466" y="796196"/>
                    <a:pt x="27248" y="881844"/>
                    <a:pt x="0" y="800100"/>
                  </a:cubicBezTo>
                  <a:cubicBezTo>
                    <a:pt x="5855" y="759114"/>
                    <a:pt x="12743" y="673036"/>
                    <a:pt x="38100" y="635000"/>
                  </a:cubicBezTo>
                  <a:cubicBezTo>
                    <a:pt x="46567" y="622300"/>
                    <a:pt x="57301" y="610848"/>
                    <a:pt x="63500" y="596900"/>
                  </a:cubicBezTo>
                  <a:cubicBezTo>
                    <a:pt x="74374" y="572434"/>
                    <a:pt x="63500" y="529167"/>
                    <a:pt x="88900" y="520700"/>
                  </a:cubicBezTo>
                  <a:cubicBezTo>
                    <a:pt x="132680" y="506107"/>
                    <a:pt x="116417" y="499533"/>
                    <a:pt x="127000" y="482600"/>
                  </a:cubicBezTo>
                  <a:close/>
                </a:path>
              </a:pathLst>
            </a:custGeom>
            <a:solidFill>
              <a:srgbClr val="249801"/>
            </a:solidFill>
            <a:ln>
              <a:solidFill>
                <a:srgbClr val="2397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15164" y="3657600"/>
              <a:ext cx="767836" cy="279400"/>
            </a:xfrm>
            <a:custGeom>
              <a:avLst/>
              <a:gdLst>
                <a:gd name="connsiteX0" fmla="*/ 5836 w 767836"/>
                <a:gd name="connsiteY0" fmla="*/ 152400 h 279400"/>
                <a:gd name="connsiteX1" fmla="*/ 18536 w 767836"/>
                <a:gd name="connsiteY1" fmla="*/ 88900 h 279400"/>
                <a:gd name="connsiteX2" fmla="*/ 94736 w 767836"/>
                <a:gd name="connsiteY2" fmla="*/ 50800 h 279400"/>
                <a:gd name="connsiteX3" fmla="*/ 170936 w 767836"/>
                <a:gd name="connsiteY3" fmla="*/ 63500 h 279400"/>
                <a:gd name="connsiteX4" fmla="*/ 221736 w 767836"/>
                <a:gd name="connsiteY4" fmla="*/ 127000 h 279400"/>
                <a:gd name="connsiteX5" fmla="*/ 259836 w 767836"/>
                <a:gd name="connsiteY5" fmla="*/ 152400 h 279400"/>
                <a:gd name="connsiteX6" fmla="*/ 348736 w 767836"/>
                <a:gd name="connsiteY6" fmla="*/ 139700 h 279400"/>
                <a:gd name="connsiteX7" fmla="*/ 374136 w 767836"/>
                <a:gd name="connsiteY7" fmla="*/ 101600 h 279400"/>
                <a:gd name="connsiteX8" fmla="*/ 412236 w 767836"/>
                <a:gd name="connsiteY8" fmla="*/ 63500 h 279400"/>
                <a:gd name="connsiteX9" fmla="*/ 526536 w 767836"/>
                <a:gd name="connsiteY9" fmla="*/ 0 h 279400"/>
                <a:gd name="connsiteX10" fmla="*/ 704336 w 767836"/>
                <a:gd name="connsiteY10" fmla="*/ 12700 h 279400"/>
                <a:gd name="connsiteX11" fmla="*/ 742436 w 767836"/>
                <a:gd name="connsiteY11" fmla="*/ 50800 h 279400"/>
                <a:gd name="connsiteX12" fmla="*/ 767836 w 767836"/>
                <a:gd name="connsiteY12" fmla="*/ 139700 h 279400"/>
                <a:gd name="connsiteX13" fmla="*/ 755136 w 767836"/>
                <a:gd name="connsiteY13" fmla="*/ 203200 h 279400"/>
                <a:gd name="connsiteX14" fmla="*/ 717036 w 767836"/>
                <a:gd name="connsiteY14" fmla="*/ 215900 h 279400"/>
                <a:gd name="connsiteX15" fmla="*/ 590036 w 767836"/>
                <a:gd name="connsiteY15" fmla="*/ 203200 h 279400"/>
                <a:gd name="connsiteX16" fmla="*/ 513836 w 767836"/>
                <a:gd name="connsiteY16" fmla="*/ 177800 h 279400"/>
                <a:gd name="connsiteX17" fmla="*/ 424936 w 767836"/>
                <a:gd name="connsiteY17" fmla="*/ 152400 h 279400"/>
                <a:gd name="connsiteX18" fmla="*/ 361436 w 767836"/>
                <a:gd name="connsiteY18" fmla="*/ 165100 h 279400"/>
                <a:gd name="connsiteX19" fmla="*/ 297936 w 767836"/>
                <a:gd name="connsiteY19" fmla="*/ 254000 h 279400"/>
                <a:gd name="connsiteX20" fmla="*/ 259836 w 767836"/>
                <a:gd name="connsiteY20" fmla="*/ 279400 h 279400"/>
                <a:gd name="connsiteX21" fmla="*/ 145536 w 767836"/>
                <a:gd name="connsiteY21" fmla="*/ 266700 h 279400"/>
                <a:gd name="connsiteX22" fmla="*/ 107436 w 767836"/>
                <a:gd name="connsiteY22" fmla="*/ 190500 h 279400"/>
                <a:gd name="connsiteX23" fmla="*/ 5836 w 767836"/>
                <a:gd name="connsiteY23" fmla="*/ 152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7836" h="279400">
                  <a:moveTo>
                    <a:pt x="5836" y="152400"/>
                  </a:moveTo>
                  <a:cubicBezTo>
                    <a:pt x="-8981" y="135467"/>
                    <a:pt x="7826" y="107642"/>
                    <a:pt x="18536" y="88900"/>
                  </a:cubicBezTo>
                  <a:cubicBezTo>
                    <a:pt x="30122" y="68625"/>
                    <a:pt x="75180" y="57319"/>
                    <a:pt x="94736" y="50800"/>
                  </a:cubicBezTo>
                  <a:cubicBezTo>
                    <a:pt x="120136" y="55033"/>
                    <a:pt x="146507" y="55357"/>
                    <a:pt x="170936" y="63500"/>
                  </a:cubicBezTo>
                  <a:cubicBezTo>
                    <a:pt x="240420" y="86661"/>
                    <a:pt x="186453" y="82896"/>
                    <a:pt x="221736" y="127000"/>
                  </a:cubicBezTo>
                  <a:cubicBezTo>
                    <a:pt x="231271" y="138919"/>
                    <a:pt x="247136" y="143933"/>
                    <a:pt x="259836" y="152400"/>
                  </a:cubicBezTo>
                  <a:cubicBezTo>
                    <a:pt x="289469" y="148167"/>
                    <a:pt x="321382" y="151857"/>
                    <a:pt x="348736" y="139700"/>
                  </a:cubicBezTo>
                  <a:cubicBezTo>
                    <a:pt x="362684" y="133501"/>
                    <a:pt x="364365" y="113326"/>
                    <a:pt x="374136" y="101600"/>
                  </a:cubicBezTo>
                  <a:cubicBezTo>
                    <a:pt x="385634" y="87802"/>
                    <a:pt x="398059" y="74527"/>
                    <a:pt x="412236" y="63500"/>
                  </a:cubicBezTo>
                  <a:cubicBezTo>
                    <a:pt x="477740" y="12552"/>
                    <a:pt x="469051" y="19162"/>
                    <a:pt x="526536" y="0"/>
                  </a:cubicBezTo>
                  <a:cubicBezTo>
                    <a:pt x="585803" y="4233"/>
                    <a:pt x="646498" y="-909"/>
                    <a:pt x="704336" y="12700"/>
                  </a:cubicBezTo>
                  <a:cubicBezTo>
                    <a:pt x="721819" y="16814"/>
                    <a:pt x="732473" y="35856"/>
                    <a:pt x="742436" y="50800"/>
                  </a:cubicBezTo>
                  <a:cubicBezTo>
                    <a:pt x="749724" y="61732"/>
                    <a:pt x="766142" y="132926"/>
                    <a:pt x="767836" y="139700"/>
                  </a:cubicBezTo>
                  <a:cubicBezTo>
                    <a:pt x="763603" y="160867"/>
                    <a:pt x="767110" y="185239"/>
                    <a:pt x="755136" y="203200"/>
                  </a:cubicBezTo>
                  <a:cubicBezTo>
                    <a:pt x="747710" y="214339"/>
                    <a:pt x="730423" y="215900"/>
                    <a:pt x="717036" y="215900"/>
                  </a:cubicBezTo>
                  <a:cubicBezTo>
                    <a:pt x="674492" y="215900"/>
                    <a:pt x="632369" y="207433"/>
                    <a:pt x="590036" y="203200"/>
                  </a:cubicBezTo>
                  <a:cubicBezTo>
                    <a:pt x="564636" y="194733"/>
                    <a:pt x="539811" y="184294"/>
                    <a:pt x="513836" y="177800"/>
                  </a:cubicBezTo>
                  <a:cubicBezTo>
                    <a:pt x="450049" y="161853"/>
                    <a:pt x="479595" y="170620"/>
                    <a:pt x="424936" y="152400"/>
                  </a:cubicBezTo>
                  <a:cubicBezTo>
                    <a:pt x="403769" y="156633"/>
                    <a:pt x="379741" y="153660"/>
                    <a:pt x="361436" y="165100"/>
                  </a:cubicBezTo>
                  <a:cubicBezTo>
                    <a:pt x="334769" y="181767"/>
                    <a:pt x="320229" y="231707"/>
                    <a:pt x="297936" y="254000"/>
                  </a:cubicBezTo>
                  <a:cubicBezTo>
                    <a:pt x="287143" y="264793"/>
                    <a:pt x="272536" y="270933"/>
                    <a:pt x="259836" y="279400"/>
                  </a:cubicBezTo>
                  <a:cubicBezTo>
                    <a:pt x="221736" y="275167"/>
                    <a:pt x="181562" y="279801"/>
                    <a:pt x="145536" y="266700"/>
                  </a:cubicBezTo>
                  <a:cubicBezTo>
                    <a:pt x="88827" y="246078"/>
                    <a:pt x="145910" y="217981"/>
                    <a:pt x="107436" y="190500"/>
                  </a:cubicBezTo>
                  <a:cubicBezTo>
                    <a:pt x="70002" y="163761"/>
                    <a:pt x="20653" y="169333"/>
                    <a:pt x="5836" y="152400"/>
                  </a:cubicBezTo>
                  <a:close/>
                </a:path>
              </a:pathLst>
            </a:custGeom>
            <a:solidFill>
              <a:srgbClr val="0F7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Tieng-Ga-rung-con-goi-me-lac-bay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40291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62384" y="190578"/>
            <a:ext cx="609600" cy="609600"/>
          </a:xfrm>
          <a:prstGeom prst="rect">
            <a:avLst/>
          </a:prstGeom>
        </p:spPr>
      </p:pic>
      <p:pic>
        <p:nvPicPr>
          <p:cNvPr id="15" name="Tieng-ga-con-keu-www_tiengdong_com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62384" y="1260062"/>
            <a:ext cx="609600" cy="609600"/>
          </a:xfrm>
          <a:prstGeom prst="rect">
            <a:avLst/>
          </a:prstGeom>
        </p:spPr>
      </p:pic>
      <p:pic>
        <p:nvPicPr>
          <p:cNvPr id="16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20808" y="2188241"/>
            <a:ext cx="609600" cy="6096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207227" y="274453"/>
            <a:ext cx="57775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con?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73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1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57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95833E-6 2.22222E-6 L -3.95833E-6 2.22222E-6 C 0.00247 -0.00324 0.00495 -0.00694 0.00768 -0.00995 C 0.00859 -0.01088 0.0099 -0.01088 0.01094 -0.0118 C 0.01953 -0.01944 0.00925 -0.01273 0.01758 -0.01759 C 0.02305 -0.01713 0.02878 -0.01782 0.03412 -0.01574 C 0.03568 -0.01505 0.03672 -0.01227 0.0375 -0.00995 C 0.03854 -0.00625 0.03841 -0.00162 0.03958 0.00185 L 0.0418 0.00787 C 0.04466 0.02245 0.04089 0.0044 0.04518 0.01945 C 0.0457 0.0213 0.0457 0.02361 0.04622 0.02546 C 0.04779 0.03056 0.05339 0.0419 0.05508 0.04306 L 0.05833 0.04491 C 0.07135 0.03912 0.05143 0.05 0.06719 0.03125 C 0.06836 0.02986 0.06953 0.02894 0.07057 0.02732 C 0.07513 0.01921 0.07435 0.01227 0.08151 0.00579 L 0.08594 0.00185 L 0.09258 0.00394 C 0.09518 0.00463 0.09779 0.0044 0.10026 0.00579 C 0.10156 0.00648 0.1026 0.0081 0.10365 0.00972 C 0.11289 0.02361 0.09909 0.00556 0.11133 0.02732 C 0.11667 0.03681 0.11406 0.0331 0.11901 0.03912 C 0.12018 0.04213 0.12188 0.04838 0.12461 0.04884 C 0.12682 0.04931 0.12904 0.04769 0.13125 0.04699 C 0.13229 0.04491 0.13346 0.04329 0.13451 0.04097 C 0.13529 0.03935 0.13555 0.03634 0.13672 0.03519 C 0.13828 0.03357 0.14037 0.0338 0.14219 0.03333 L 0.14662 0.02153 C 0.14805 0.01783 0.14987 0.01204 0.15208 0.00972 C 0.15417 0.00764 0.15872 0.00579 0.15872 0.00579 C 0.16172 0.00648 0.16471 0.00648 0.16758 0.00787 C 0.17031 0.00903 0.17188 0.01366 0.17305 0.01759 C 0.17318 0.01783 0.17826 0.0338 0.17865 0.03912 C 0.17878 0.04167 0.17865 0.04421 0.17865 0.04699 L 0.17865 0.04699 " pathEditMode="relative" ptsTypes="AAAAAAAAAAAAAAAAAAAAAAAAAAAAAAAAA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257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0.01771 0.02037 L -0.01771 0.0206 C -0.01394 0.01643 -0.01029 0.01227 -0.00625 0.00833 C -0.00339 0.00579 0.00208 0.00324 0.00533 0.00162 C 0.0108 0.00208 0.01666 0.00208 0.022 0.00324 C 0.02721 0.00463 0.02721 0.00833 0.03033 0.0118 C 0.03958 0.02268 0.03932 0.02153 0.05013 0.02893 C 0.0513 0.03055 0.05221 0.03264 0.05351 0.03403 C 0.05664 0.0375 0.05937 0.03773 0.06341 0.03912 C 0.06796 0.03866 0.07265 0.03912 0.07669 0.0375 C 0.07877 0.0368 0.07916 0.03426 0.08007 0.03241 C 0.08138 0.03009 0.08255 0.02801 0.08346 0.02546 C 0.08567 0.01991 0.08567 0.01458 0.08997 0.01018 C 0.09153 0.00879 0.09362 0.0081 0.09518 0.00671 C 0.09622 0.00579 0.097 0.00393 0.0983 0.00324 C 0.10143 0.00162 0.10846 1.48148E-6 0.10846 0.00023 C 0.11002 0.00046 0.11197 0.00023 0.11341 0.00162 C 0.11809 0.00648 0.11992 0.01088 0.12174 0.0169 C 0.12213 0.01921 0.12252 0.02153 0.1233 0.02384 C 0.12369 0.02546 0.12434 0.02731 0.12487 0.02893 C 0.12526 0.03102 0.1276 0.05185 0.12825 0.05463 C 0.12916 0.0581 0.12864 0.06296 0.13164 0.06481 C 0.14309 0.07268 0.13763 0.07037 0.14648 0.07338 C 0.14817 0.07176 0.15026 0.07037 0.15156 0.06829 C 0.15247 0.06667 0.15299 0.06481 0.15312 0.06319 C 0.15403 0.05741 0.15403 0.05162 0.15481 0.04606 C 0.1552 0.04375 0.15585 0.04143 0.15651 0.03912 C 0.16145 0.03981 0.16666 0.03935 0.17135 0.04097 C 0.17408 0.0419 0.17812 0.04884 0.17968 0.05116 C 0.18033 0.05393 0.18085 0.05694 0.18125 0.05972 C 0.18268 0.06667 0.18268 0.07361 0.18463 0.08032 C 0.1858 0.08356 0.1871 0.08704 0.18802 0.09051 C 0.18854 0.09259 0.1901 0.1 0.1914 0.10254 C 0.19231 0.1044 0.19362 0.10579 0.19479 0.10764 C 0.19635 0.11065 0.19856 0.1169 0.2013 0.11967 C 0.20273 0.12106 0.20468 0.12176 0.20625 0.12292 C 0.20846 0.11967 0.21171 0.11667 0.21302 0.11273 C 0.21341 0.11111 0.21367 0.10903 0.21458 0.10764 C 0.21588 0.10555 0.21822 0.1044 0.21953 0.10254 C 0.222 0.0993 0.2263 0.09213 0.2263 0.09236 C 0.22916 0.05185 0.22565 0.08565 0.23125 0.05625 C 0.23164 0.05347 0.23125 0.05 0.23281 0.04768 C 0.23528 0.04444 0.23958 0.04329 0.24296 0.04097 C 0.24947 0.04143 0.25638 0.04074 0.26276 0.04259 C 0.26471 0.04329 0.26523 0.04583 0.26614 0.04768 C 0.26744 0.05046 0.26809 0.05347 0.26953 0.05625 C 0.27044 0.05856 0.27174 0.06088 0.27291 0.06319 C 0.2733 0.06759 0.27369 0.07222 0.27447 0.07685 C 0.27487 0.08032 0.27447 0.08403 0.27604 0.08704 C 0.27799 0.09051 0.28437 0.0956 0.28437 0.09583 C 0.28658 0.09444 0.28945 0.09421 0.29101 0.09213 C 0.2927 0.08981 0.29192 0.08657 0.2927 0.08356 C 0.29309 0.08194 0.29375 0.08032 0.2944 0.07847 C 0.29492 0.07639 0.29531 0.07384 0.29596 0.07176 C 0.29648 0.06991 0.29648 0.06805 0.29765 0.06667 C 0.29895 0.06504 0.30091 0.06435 0.3026 0.06319 C 0.30481 0.06157 0.30703 0.05972 0.30924 0.0581 C 0.3207 0.06088 0.32161 0.05787 0.32591 0.06667 C 0.32656 0.06829 0.32708 0.06991 0.32747 0.07176 C 0.32487 0.07454 0.32122 0.07754 0.32096 0.08194 C 0.3207 0.08542 0.32148 0.09838 0.32408 0.10417 C 0.325 0.10602 0.32656 0.10741 0.32747 0.10926 C 0.32838 0.11088 0.32838 0.11296 0.32929 0.11435 C 0.33151 0.11829 0.33359 0.11829 0.33763 0.11967 C 0.3414 0.11898 0.34557 0.11944 0.34908 0.11782 C 0.35091 0.11713 0.35156 0.11458 0.35247 0.11273 C 0.35338 0.11065 0.35364 0.1081 0.35403 0.10579 C 0.35455 0.10417 0.3552 0.10254 0.35585 0.10069 C 0.35625 0.09745 0.35546 0.09305 0.35742 0.09051 C 0.36367 0.08264 0.36953 0.08125 0.37747 0.07847 C 0.38398 0.07917 0.39088 0.07801 0.39726 0.08032 C 0.39974 0.08102 0.39947 0.08495 0.40065 0.08704 C 0.40156 0.08889 0.40312 0.09028 0.40403 0.09213 C 0.40533 0.09491 0.40507 0.09884 0.40742 0.10069 C 0.40937 0.10254 0.41276 0.10185 0.41575 0.10254 C 0.41731 0.10301 0.41888 0.1037 0.4207 0.10417 C 0.42721 0.1037 0.43411 0.1044 0.44049 0.10254 C 0.44244 0.10185 0.44309 0.0993 0.44375 0.09745 C 0.44544 0.09352 0.44609 0.08935 0.44713 0.08542 C 0.44765 0.0831 0.44791 0.08079 0.44869 0.07847 C 0.4496 0.07662 0.45078 0.075 0.45208 0.07338 C 0.45416 0.07083 0.45755 0.06805 0.46041 0.06667 C 0.46197 0.06574 0.4638 0.06551 0.46536 0.06481 C 0.4677 0.06829 0.47122 0.07106 0.47213 0.07523 C 0.47434 0.08704 0.4733 0.08079 0.47526 0.09398 C 0.47487 0.11042 0.4746 0.12708 0.47369 0.14352 C 0.4733 0.15092 0.46849 0.14745 0.47708 0.15046 C 0.48138 0.1493 0.48763 0.15069 0.49036 0.14699 C 0.49375 0.14236 0.49101 0.13542 0.49192 0.12986 C 0.49244 0.12754 0.49687 0.11643 0.49687 0.1162 C 0.49713 0.11065 0.48541 0.0625 0.50703 0.07523 C 0.50859 0.07616 0.50898 0.07847 0.51015 0.08032 C 0.51132 0.08472 0.51289 0.08935 0.51354 0.09398 C 0.51419 0.09745 0.51445 0.10069 0.51536 0.10417 C 0.51562 0.10602 0.51575 0.10787 0.51692 0.10926 C 0.51809 0.11088 0.52031 0.11157 0.52187 0.11273 C 0.52408 0.11227 0.52656 0.11227 0.52864 0.11111 C 0.5302 0.10995 0.53112 0.10787 0.53177 0.10579 C 0.53489 0.09861 0.53489 0.09583 0.53697 0.08889 C 0.53737 0.08704 0.53789 0.08542 0.53854 0.08356 C 0.53893 0.07963 0.53854 0.07523 0.5401 0.07176 C 0.54101 0.07014 0.54349 0.06991 0.54505 0.06991 C 0.54947 0.06991 0.55403 0.07106 0.55859 0.07176 C 0.55742 0.075 0.55625 0.07963 0.55338 0.08194 C 0.55195 0.0831 0.55026 0.0831 0.54843 0.08356 C 0.5444 0.08981 0.54687 0.08796 0.54192 0.09051 " pathEditMode="relative" rAng="0" ptsTypes="AAAAAAAAAAAAAAAAAAAAAAAAAAAAAAAAAAAAAAAAAAAAAAAAAAAAAAAAAAAAAAAAAAAAAAAAAAAAAAAAAAAAAAAAAAAAAAAAAAAAAAAAAA">
                                      <p:cBhvr>
                                        <p:cTn id="28" dur="1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5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1094547"/>
            <a:ext cx="12192000" cy="5725699"/>
            <a:chOff x="-281386" y="-45218"/>
            <a:chExt cx="12192000" cy="6857999"/>
          </a:xfrm>
        </p:grpSpPr>
        <p:pic>
          <p:nvPicPr>
            <p:cNvPr id="2050" name="Picture 2" descr="23,820 Lake Cartoon Cliparts, Stock Vector and Royalty Free Lake Cartoon  Illustrations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1386" y="-45218"/>
              <a:ext cx="12192000" cy="4114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-281386" y="4069581"/>
              <a:ext cx="12192000" cy="2743200"/>
            </a:xfrm>
            <a:prstGeom prst="rect">
              <a:avLst/>
            </a:prstGeom>
            <a:solidFill>
              <a:srgbClr val="44B2E3"/>
            </a:solidFill>
            <a:ln>
              <a:solidFill>
                <a:srgbClr val="44B2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3" descr="D:\Chương trình Chuyên biệt Q10\Ke chuyen\φοξή_fox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193" y="1721297"/>
            <a:ext cx="205948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654819" y="2850009"/>
            <a:ext cx="2472277" cy="2440528"/>
            <a:chOff x="6307345" y="2847487"/>
            <a:chExt cx="1979311" cy="2874259"/>
          </a:xfrm>
        </p:grpSpPr>
        <p:pic>
          <p:nvPicPr>
            <p:cNvPr id="9" name="Picture 4" descr="Pin on Whimsical &amp;amp; Cute Images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278" b="99681" l="2083" r="99167">
                          <a14:foregroundMark x1="42917" y1="13898" x2="39792" y2="22045"/>
                          <a14:foregroundMark x1="62500" y1="18371" x2="54375" y2="273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345" y="3297658"/>
              <a:ext cx="1398551" cy="1973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7743" l="9855" r="97254">
                          <a14:foregroundMark x1="47658" y1="12190" x2="56220" y2="7449"/>
                          <a14:foregroundMark x1="59451" y1="4966" x2="62843" y2="21896"/>
                          <a14:foregroundMark x1="68013" y1="4289" x2="76252" y2="22348"/>
                          <a14:foregroundMark x1="77383" y1="12641" x2="78191" y2="20542"/>
                          <a14:foregroundMark x1="78029" y1="13093" x2="79321" y2="16479"/>
                          <a14:foregroundMark x1="90145" y1="25282" x2="86591" y2="28217"/>
                          <a14:foregroundMark x1="75767" y1="30248" x2="77544" y2="34989"/>
                          <a14:foregroundMark x1="58481" y1="10609" x2="53473" y2="29345"/>
                          <a14:foregroundMark x1="52989" y1="59368" x2="47496" y2="84424"/>
                          <a14:foregroundMark x1="38288" y1="72235" x2="33279" y2="92325"/>
                          <a14:foregroundMark x1="58320" y1="43115" x2="59128" y2="56433"/>
                          <a14:foregroundMark x1="58320" y1="51693" x2="60258" y2="62528"/>
                          <a14:foregroundMark x1="62520" y1="45147" x2="65590" y2="59819"/>
                          <a14:foregroundMark x1="65590" y1="60045" x2="65590" y2="83296"/>
                          <a14:foregroundMark x1="65590" y1="83521" x2="52989" y2="87810"/>
                          <a14:foregroundMark x1="56704" y1="89391" x2="48788" y2="94131"/>
                          <a14:foregroundMark x1="77544" y1="18284" x2="74637" y2="2979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559343" y="2847487"/>
              <a:ext cx="1727313" cy="2874259"/>
            </a:xfrm>
            <a:prstGeom prst="rect">
              <a:avLst/>
            </a:prstGeom>
          </p:spPr>
        </p:pic>
      </p:grp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569085" y="-715713"/>
            <a:ext cx="609600" cy="609600"/>
          </a:xfrm>
          <a:prstGeom prst="rect">
            <a:avLst/>
          </a:prstGeom>
        </p:spPr>
      </p:pic>
      <p:pic>
        <p:nvPicPr>
          <p:cNvPr id="8" name="Tieng-nguoi-boi-trong-nuoc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6012.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586475" y="484947"/>
            <a:ext cx="609600" cy="609600"/>
          </a:xfrm>
          <a:prstGeom prst="rect">
            <a:avLst/>
          </a:prstGeom>
        </p:spPr>
      </p:pic>
      <p:pic>
        <p:nvPicPr>
          <p:cNvPr id="16" name="Tieng-vit-keu-www_nhacchuongvui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end="146.93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004075" y="473951"/>
            <a:ext cx="609600" cy="609600"/>
          </a:xfrm>
          <a:prstGeom prst="rect">
            <a:avLst/>
          </a:prstGeom>
        </p:spPr>
      </p:pic>
      <p:pic>
        <p:nvPicPr>
          <p:cNvPr id="17" name="Tieng-ga-con-keu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6">
                  <p14:trim end="120480.3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241138" y="5365944"/>
            <a:ext cx="609600" cy="609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48337" y="121044"/>
            <a:ext cx="52148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con?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3432" y="1595618"/>
            <a:ext cx="5329646" cy="3892731"/>
            <a:chOff x="3709852" y="1473213"/>
            <a:chExt cx="5329646" cy="3892731"/>
          </a:xfrm>
        </p:grpSpPr>
        <p:sp>
          <p:nvSpPr>
            <p:cNvPr id="21" name="Rounded Rectangle 20"/>
            <p:cNvSpPr/>
            <p:nvPr/>
          </p:nvSpPr>
          <p:spPr>
            <a:xfrm>
              <a:off x="3709852" y="1473213"/>
              <a:ext cx="5329646" cy="3892731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7743" l="9855" r="97254">
                          <a14:foregroundMark x1="47658" y1="12190" x2="56220" y2="7449"/>
                          <a14:foregroundMark x1="59451" y1="4966" x2="62843" y2="21896"/>
                          <a14:foregroundMark x1="68013" y1="4289" x2="76252" y2="22348"/>
                          <a14:foregroundMark x1="77383" y1="12641" x2="78191" y2="20542"/>
                          <a14:foregroundMark x1="78029" y1="13093" x2="79321" y2="16479"/>
                          <a14:foregroundMark x1="90145" y1="25282" x2="86591" y2="28217"/>
                          <a14:foregroundMark x1="75767" y1="30248" x2="77544" y2="34989"/>
                          <a14:foregroundMark x1="58481" y1="10609" x2="53473" y2="29345"/>
                          <a14:foregroundMark x1="52989" y1="59368" x2="47496" y2="84424"/>
                          <a14:foregroundMark x1="38288" y1="72235" x2="33279" y2="92325"/>
                          <a14:foregroundMark x1="58320" y1="43115" x2="59128" y2="56433"/>
                          <a14:foregroundMark x1="58320" y1="51693" x2="60258" y2="62528"/>
                          <a14:foregroundMark x1="62520" y1="45147" x2="65590" y2="59819"/>
                          <a14:foregroundMark x1="65590" y1="60045" x2="65590" y2="83296"/>
                          <a14:foregroundMark x1="65590" y1="83521" x2="52989" y2="87810"/>
                          <a14:foregroundMark x1="56704" y1="89391" x2="48788" y2="94131"/>
                          <a14:foregroundMark x1="77544" y1="18284" x2="74637" y2="2979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97234" y="1703494"/>
              <a:ext cx="4754879" cy="366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096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46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1.66667E-6 3.7037E-7 C 0.00143 0.03009 -0.00039 0.01389 0.00339 0.03426 C 0.00378 0.03657 0.00378 0.03958 0.00456 0.04143 C 0.00677 0.04699 0.01068 0.04699 0.0138 0.04838 C 0.03294 0.04282 0.0138 0.05231 0.02526 0.03657 C 0.02735 0.03403 0.03229 0.03218 0.03229 0.03241 C 0.03334 0.02986 0.03477 0.02778 0.03568 0.02523 C 0.03633 0.02292 0.03581 0.01968 0.03685 0.01806 C 0.03854 0.01597 0.04076 0.01667 0.04258 0.01597 C 0.04414 0.01435 0.0457 0.0125 0.04727 0.01134 C 0.04948 0.00949 0.05417 0.00671 0.05417 0.00671 C 0.06185 0.00741 0.06966 0.00671 0.07722 0.00903 C 0.07826 0.00926 0.07904 0.01157 0.07956 0.01366 C 0.0806 0.01782 0.08112 0.02268 0.0819 0.02755 C 0.08229 0.03819 0.08242 0.04907 0.08294 0.05995 C 0.0832 0.06296 0.08399 0.06574 0.08412 0.06898 C 0.08477 0.08148 0.0849 0.09375 0.08529 0.10602 C 0.0888 0.1044 0.09258 0.10463 0.0957 0.10139 C 0.09857 0.09861 0.10287 0.08611 0.10495 0.08079 C 0.10834 0.04653 0.10248 0.1 0.11068 0.05046 C 0.11133 0.04676 0.11276 0.03681 0.11419 0.03426 C 0.11992 0.02384 0.12357 0.02268 0.13034 0.01806 C 0.13255 0.01898 0.13516 0.01806 0.13724 0.02037 C 0.13972 0.02338 0.15117 0.05046 0.15222 0.05278 C 0.153 0.05671 0.15391 0.06065 0.15456 0.06458 C 0.15508 0.06736 0.15521 0.07037 0.15573 0.07361 C 0.15638 0.07917 0.15729 0.08426 0.15794 0.08981 C 0.15755 0.10139 0.15742 0.11319 0.1569 0.12454 C 0.15677 0.12685 0.15651 0.12986 0.15573 0.13171 C 0.15378 0.13542 0.15078 0.13681 0.14883 0.14074 L 0.14649 0.14537 C 0.14245 0.16134 0.1418 0.16018 0.14531 0.18681 C 0.14557 0.18935 0.14766 0.18843 0.14883 0.18935 C 0.15039 0.19051 0.15182 0.19236 0.15339 0.19398 C 0.16185 0.19306 0.17031 0.19352 0.17878 0.19167 C 0.17982 0.1912 0.18047 0.18889 0.18112 0.18681 C 0.18386 0.17755 0.18021 0.18194 0.18451 0.17315 C 0.18698 0.16806 0.18841 0.16829 0.19141 0.16643 C 0.19336 0.16458 0.19531 0.16343 0.19727 0.16157 C 0.20612 0.15278 0.19544 0.16065 0.20417 0.15463 C 0.20651 0.15532 0.20912 0.15417 0.21107 0.15694 C 0.21445 0.16181 0.21563 0.17037 0.2168 0.17778 C 0.21498 0.19259 0.21706 0.18218 0.21341 0.19167 C 0.2125 0.19352 0.21211 0.19676 0.21107 0.19861 C 0.21016 0.20023 0.20873 0.20023 0.20755 0.20116 C 0.2069 0.20393 0.20651 0.20787 0.20534 0.21018 C 0.20143 0.21782 0.19518 0.22199 0.19037 0.22639 C 0.18776 0.23148 0.1862 0.2338 0.18451 0.24005 C 0.17891 0.26296 0.18529 0.24259 0.17995 0.25856 C 0.1793 0.26343 0.17865 0.27014 0.17761 0.27477 C 0.17695 0.27778 0.17591 0.28102 0.17526 0.28426 C 0.17474 0.28704 0.17461 0.29028 0.17409 0.29329 C 0.17383 0.29583 0.17344 0.29815 0.17305 0.30046 C 0.17344 0.30255 0.17292 0.30671 0.17409 0.30718 C 0.17682 0.30856 0.17956 0.30556 0.18216 0.30486 C 0.18607 0.30393 0.18998 0.30324 0.19375 0.30255 C 0.19492 0.30116 0.19623 0.3 0.19727 0.29815 C 0.20326 0.28611 0.1961 0.29583 0.20182 0.28634 C 0.20287 0.28472 0.20417 0.28333 0.20534 0.28194 C 0.20755 0.27569 0.21003 0.26968 0.21224 0.26343 C 0.21302 0.26111 0.21341 0.2581 0.21459 0.25625 C 0.2155 0.25486 0.2168 0.25486 0.21797 0.25393 C 0.22175 0.24676 0.21875 0.25069 0.22487 0.24722 C 0.22839 0.24491 0.23529 0.24005 0.23529 0.24028 C 0.24297 0.24097 0.25078 0.23958 0.25834 0.24259 C 0.25977 0.24306 0.26042 0.24676 0.26068 0.24954 C 0.26159 0.25856 0.25938 0.26921 0.26185 0.27708 C 0.26354 0.28264 0.2711 0.28194 0.2711 0.28218 C 0.27227 0.28102 0.27383 0.28148 0.27448 0.27963 C 0.27552 0.27685 0.27513 0.27338 0.27565 0.27014 C 0.2763 0.2669 0.27709 0.26389 0.278 0.26111 C 0.27969 0.25579 0.28216 0.2544 0.2849 0.25185 C 0.28568 0.24954 0.28607 0.2463 0.28724 0.24491 C 0.28932 0.24213 0.29414 0.24005 0.29414 0.24028 C 0.29831 0.24097 0.30287 0.23935 0.30677 0.24259 C 0.30847 0.24375 0.30847 0.24838 0.30912 0.25185 C 0.31003 0.25579 0.31107 0.26412 0.31146 0.26806 C 0.31224 0.27569 0.31094 0.28542 0.3138 0.29097 C 0.31485 0.29329 0.31576 0.2963 0.31719 0.29815 C 0.3194 0.30046 0.32409 0.30255 0.32409 0.30278 C 0.32761 0.30185 0.33125 0.30278 0.33451 0.30046 C 0.33685 0.29861 0.33737 0.28704 0.33802 0.28426 C 0.33998 0.27384 0.33959 0.27569 0.34375 0.27014 C 0.34492 0.26667 0.34805 0.2581 0.34831 0.25393 C 0.34922 0.24398 0.34909 0.23403 0.34948 0.22407 C 0.35599 0.225 0.36315 0.22106 0.36797 0.23102 C 0.36901 0.23287 0.36953 0.23542 0.37031 0.23773 C 0.37162 0.2456 0.37018 0.24491 0.37266 0.24491 L 0.37266 0.24491 " pathEditMode="relative" rAng="0" ptsTypes="AAAAAAAAAAAAAAAAAAAAAAAAAAAAAAAAAAAAAAAAAAAAAAAAAAAAAAAAAAAAAAAAAAAAAAAAAAAAAAAAAAAAAAAAAA">
                                      <p:cBhvr>
                                        <p:cTn id="12" dur="3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33" y="1537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8.33333E-7 7.40741E-7 L -1.07331 -0.03056 " pathEditMode="relative" rAng="0" ptsTypes="AA">
                                      <p:cBhvr>
                                        <p:cTn id="16" dur="6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72" y="-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4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Bunter ditsy blumendruckhintergrund | Premium-Vek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1750422" y="640080"/>
            <a:ext cx="9000309" cy="55778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lang="en-U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nhịn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26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arm Cartoon Vector &amp;amp; Photo (Free Trial) | Bigstoc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07"/>
          <a:stretch/>
        </p:blipFill>
        <p:spPr bwMode="auto">
          <a:xfrm>
            <a:off x="2271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in on Whimsical &amp;amp; Cute Image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7419" y="1125358"/>
            <a:ext cx="1513546" cy="197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554" b="97624" l="9817" r="93844">
                        <a14:foregroundMark x1="52912" y1="32871" x2="46090" y2="59604"/>
                        <a14:foregroundMark x1="84859" y1="26931" x2="80532" y2="40990"/>
                        <a14:foregroundMark x1="84027" y1="16040" x2="78702" y2="31485"/>
                        <a14:foregroundMark x1="50915" y1="27327" x2="37937" y2="55050"/>
                        <a14:foregroundMark x1="43760" y1="26535" x2="28785" y2="53663"/>
                        <a14:foregroundMark x1="21963" y1="54653" x2="31115" y2="56436"/>
                        <a14:foregroundMark x1="17804" y1="43564" x2="23128" y2="51881"/>
                        <a14:foregroundMark x1="35275" y1="38614" x2="29285" y2="47723"/>
                        <a14:foregroundMark x1="59734" y1="26337" x2="62063" y2="46337"/>
                        <a14:foregroundMark x1="60399" y1="48713" x2="48253" y2="66733"/>
                        <a14:foregroundMark x1="40765" y1="79802" x2="40765" y2="87921"/>
                        <a14:foregroundMark x1="39933" y1="91683" x2="42596" y2="90297"/>
                        <a14:foregroundMark x1="52912" y1="67327" x2="51747" y2="84356"/>
                        <a14:foregroundMark x1="67720" y1="43564" x2="82196" y2="39208"/>
                        <a14:foregroundMark x1="85191" y1="12475" x2="83195" y2="19208"/>
                        <a14:foregroundMark x1="85191" y1="7327" x2="85191" y2="11485"/>
                        <a14:foregroundMark x1="85857" y1="6931" x2="85857" y2="9703"/>
                        <a14:foregroundMark x1="87854" y1="15050" x2="87854" y2="17030"/>
                        <a14:foregroundMark x1="86356" y1="26337" x2="88186" y2="24158"/>
                        <a14:foregroundMark x1="88686" y1="23366" x2="88686" y2="25149"/>
                        <a14:foregroundMark x1="86356" y1="31089" x2="87188" y2="31089"/>
                        <a14:foregroundMark x1="87188" y1="34059" x2="88519" y2="34059"/>
                        <a14:foregroundMark x1="85857" y1="39604" x2="85857" y2="39604"/>
                        <a14:foregroundMark x1="48253" y1="26337" x2="55907" y2="26337"/>
                        <a14:foregroundMark x1="47421" y1="22772" x2="52080" y2="23168"/>
                        <a14:foregroundMark x1="16306" y1="38614" x2="16306" y2="40000"/>
                        <a14:foregroundMark x1="34942" y1="36040" x2="32612" y2="437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087559" y="2162879"/>
            <a:ext cx="3317636" cy="30241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2471" l="9211" r="88487">
                        <a14:foregroundMark x1="42434" y1="9647" x2="52303" y2="23059"/>
                        <a14:foregroundMark x1="48684" y1="5882" x2="56579" y2="14353"/>
                        <a14:foregroundMark x1="56908" y1="8471" x2="60526" y2="13882"/>
                        <a14:foregroundMark x1="42434" y1="3294" x2="50658" y2="5412"/>
                        <a14:foregroundMark x1="52303" y1="5882" x2="56908" y2="10824"/>
                        <a14:foregroundMark x1="61184" y1="12471" x2="62829" y2="17176"/>
                        <a14:foregroundMark x1="40789" y1="33882" x2="38158" y2="48471"/>
                        <a14:foregroundMark x1="42434" y1="37176" x2="43092" y2="52706"/>
                        <a14:foregroundMark x1="37171" y1="51765" x2="38158" y2="66824"/>
                        <a14:foregroundMark x1="39474" y1="62824" x2="38158" y2="80706"/>
                        <a14:foregroundMark x1="43092" y1="59059" x2="44737" y2="77882"/>
                        <a14:foregroundMark x1="44079" y1="78118" x2="36513" y2="84000"/>
                        <a14:foregroundMark x1="28947" y1="77882" x2="33553" y2="80000"/>
                        <a14:foregroundMark x1="26645" y1="75294" x2="32566" y2="76471"/>
                        <a14:foregroundMark x1="25329" y1="72706" x2="30592" y2="75294"/>
                        <a14:foregroundMark x1="44737" y1="81176" x2="38816" y2="82824"/>
                        <a14:foregroundMark x1="25987" y1="79059" x2="34868" y2="80235"/>
                        <a14:foregroundMark x1="28947" y1="76941" x2="20066" y2="74353"/>
                        <a14:backgroundMark x1="55921" y1="1647" x2="43421" y2="4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48814" y="1110343"/>
            <a:ext cx="1748814" cy="2444888"/>
          </a:xfrm>
          <a:prstGeom prst="rect">
            <a:avLst/>
          </a:prstGeom>
        </p:spPr>
      </p:pic>
      <p:pic>
        <p:nvPicPr>
          <p:cNvPr id="11" name="Picture 2" descr="duck cartoon-插圖素材[27797324] - PIXTA圖庫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10000" r="90000">
                        <a14:foregroundMark x1="41364" y1="8222" x2="31136" y2="19556"/>
                        <a14:foregroundMark x1="50000" y1="6000" x2="45909" y2="27333"/>
                        <a14:foregroundMark x1="30455" y1="12000" x2="45909" y2="15778"/>
                        <a14:foregroundMark x1="49091" y1="54000" x2="53864" y2="73778"/>
                        <a14:foregroundMark x1="44545" y1="35556" x2="39773" y2="54000"/>
                        <a14:foregroundMark x1="63182" y1="64667" x2="63182" y2="79111"/>
                        <a14:foregroundMark x1="41818" y1="16000" x2="41818" y2="20444"/>
                        <a14:foregroundMark x1="26818" y1="20000" x2="32500" y2="23556"/>
                        <a14:foregroundMark x1="37955" y1="51556" x2="41136" y2="73333"/>
                        <a14:foregroundMark x1="34773" y1="25333" x2="28182" y2="29778"/>
                        <a14:foregroundMark x1="29773" y1="9778" x2="27955" y2="13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74" r="16065"/>
          <a:stretch/>
        </p:blipFill>
        <p:spPr bwMode="auto">
          <a:xfrm flipH="1">
            <a:off x="-1415840" y="4453273"/>
            <a:ext cx="1645917" cy="230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100+ hình ảnh con gà hoạt hình - hinhanhsieudep.net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31" b="99313" l="538" r="99385">
                        <a14:foregroundMark x1="35462" y1="19845" x2="36385" y2="27491"/>
                        <a14:foregroundMark x1="46615" y1="19588" x2="42154" y2="28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28"/>
          <a:stretch/>
        </p:blipFill>
        <p:spPr bwMode="auto">
          <a:xfrm>
            <a:off x="8953944" y="2162879"/>
            <a:ext cx="3087741" cy="437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9268" t="19436" r="3944" b="9854"/>
          <a:stretch/>
        </p:blipFill>
        <p:spPr>
          <a:xfrm>
            <a:off x="7903029" y="3805545"/>
            <a:ext cx="1769163" cy="155464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9353006" y="3056709"/>
            <a:ext cx="182881" cy="429772"/>
          </a:xfrm>
          <a:prstGeom prst="ellipse">
            <a:avLst/>
          </a:prstGeom>
          <a:solidFill>
            <a:srgbClr val="DFA06C"/>
          </a:solidFill>
          <a:ln>
            <a:solidFill>
              <a:srgbClr val="E0A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731621" y="3056709"/>
            <a:ext cx="203328" cy="429772"/>
          </a:xfrm>
          <a:prstGeom prst="ellipse">
            <a:avLst/>
          </a:prstGeom>
          <a:solidFill>
            <a:srgbClr val="DFA06C"/>
          </a:solidFill>
          <a:ln>
            <a:solidFill>
              <a:srgbClr val="E0A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2407024" y="727381"/>
            <a:ext cx="1537918" cy="630772"/>
          </a:xfrm>
          <a:custGeom>
            <a:avLst/>
            <a:gdLst>
              <a:gd name="connsiteX0" fmla="*/ 40341 w 1537918"/>
              <a:gd name="connsiteY0" fmla="*/ 65995 h 630772"/>
              <a:gd name="connsiteX1" fmla="*/ 995082 w 1537918"/>
              <a:gd name="connsiteY1" fmla="*/ 52548 h 630772"/>
              <a:gd name="connsiteX2" fmla="*/ 1116105 w 1537918"/>
              <a:gd name="connsiteY2" fmla="*/ 25654 h 630772"/>
              <a:gd name="connsiteX3" fmla="*/ 1237129 w 1537918"/>
              <a:gd name="connsiteY3" fmla="*/ 12207 h 630772"/>
              <a:gd name="connsiteX4" fmla="*/ 1519517 w 1537918"/>
              <a:gd name="connsiteY4" fmla="*/ 25654 h 630772"/>
              <a:gd name="connsiteX5" fmla="*/ 1506070 w 1537918"/>
              <a:gd name="connsiteY5" fmla="*/ 187019 h 630772"/>
              <a:gd name="connsiteX6" fmla="*/ 1492623 w 1537918"/>
              <a:gd name="connsiteY6" fmla="*/ 227360 h 630772"/>
              <a:gd name="connsiteX7" fmla="*/ 1438835 w 1537918"/>
              <a:gd name="connsiteY7" fmla="*/ 321490 h 630772"/>
              <a:gd name="connsiteX8" fmla="*/ 1398494 w 1537918"/>
              <a:gd name="connsiteY8" fmla="*/ 361831 h 630772"/>
              <a:gd name="connsiteX9" fmla="*/ 1385047 w 1537918"/>
              <a:gd name="connsiteY9" fmla="*/ 402172 h 630772"/>
              <a:gd name="connsiteX10" fmla="*/ 1223682 w 1537918"/>
              <a:gd name="connsiteY10" fmla="*/ 482854 h 630772"/>
              <a:gd name="connsiteX11" fmla="*/ 1183341 w 1537918"/>
              <a:gd name="connsiteY11" fmla="*/ 509748 h 630772"/>
              <a:gd name="connsiteX12" fmla="*/ 1048870 w 1537918"/>
              <a:gd name="connsiteY12" fmla="*/ 536643 h 630772"/>
              <a:gd name="connsiteX13" fmla="*/ 968188 w 1537918"/>
              <a:gd name="connsiteY13" fmla="*/ 576984 h 630772"/>
              <a:gd name="connsiteX14" fmla="*/ 927847 w 1537918"/>
              <a:gd name="connsiteY14" fmla="*/ 590431 h 630772"/>
              <a:gd name="connsiteX15" fmla="*/ 900952 w 1537918"/>
              <a:gd name="connsiteY15" fmla="*/ 617325 h 630772"/>
              <a:gd name="connsiteX16" fmla="*/ 860611 w 1537918"/>
              <a:gd name="connsiteY16" fmla="*/ 630772 h 630772"/>
              <a:gd name="connsiteX17" fmla="*/ 578223 w 1537918"/>
              <a:gd name="connsiteY17" fmla="*/ 617325 h 630772"/>
              <a:gd name="connsiteX18" fmla="*/ 497541 w 1537918"/>
              <a:gd name="connsiteY18" fmla="*/ 590431 h 630772"/>
              <a:gd name="connsiteX19" fmla="*/ 430305 w 1537918"/>
              <a:gd name="connsiteY19" fmla="*/ 523195 h 630772"/>
              <a:gd name="connsiteX20" fmla="*/ 228600 w 1537918"/>
              <a:gd name="connsiteY20" fmla="*/ 496301 h 630772"/>
              <a:gd name="connsiteX21" fmla="*/ 147917 w 1537918"/>
              <a:gd name="connsiteY21" fmla="*/ 455960 h 630772"/>
              <a:gd name="connsiteX22" fmla="*/ 134470 w 1537918"/>
              <a:gd name="connsiteY22" fmla="*/ 415619 h 630772"/>
              <a:gd name="connsiteX23" fmla="*/ 80682 w 1537918"/>
              <a:gd name="connsiteY23" fmla="*/ 334937 h 630772"/>
              <a:gd name="connsiteX24" fmla="*/ 53788 w 1537918"/>
              <a:gd name="connsiteY24" fmla="*/ 294595 h 630772"/>
              <a:gd name="connsiteX25" fmla="*/ 0 w 1537918"/>
              <a:gd name="connsiteY25" fmla="*/ 173572 h 630772"/>
              <a:gd name="connsiteX26" fmla="*/ 40341 w 1537918"/>
              <a:gd name="connsiteY26" fmla="*/ 65995 h 63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37918" h="630772">
                <a:moveTo>
                  <a:pt x="40341" y="65995"/>
                </a:moveTo>
                <a:lnTo>
                  <a:pt x="995082" y="52548"/>
                </a:lnTo>
                <a:cubicBezTo>
                  <a:pt x="1145946" y="48629"/>
                  <a:pt x="1020681" y="41558"/>
                  <a:pt x="1116105" y="25654"/>
                </a:cubicBezTo>
                <a:cubicBezTo>
                  <a:pt x="1156142" y="18981"/>
                  <a:pt x="1196788" y="16689"/>
                  <a:pt x="1237129" y="12207"/>
                </a:cubicBezTo>
                <a:cubicBezTo>
                  <a:pt x="1331258" y="16689"/>
                  <a:pt x="1440505" y="-25704"/>
                  <a:pt x="1519517" y="25654"/>
                </a:cubicBezTo>
                <a:cubicBezTo>
                  <a:pt x="1564772" y="55070"/>
                  <a:pt x="1513203" y="133518"/>
                  <a:pt x="1506070" y="187019"/>
                </a:cubicBezTo>
                <a:cubicBezTo>
                  <a:pt x="1504197" y="201069"/>
                  <a:pt x="1498207" y="214332"/>
                  <a:pt x="1492623" y="227360"/>
                </a:cubicBezTo>
                <a:cubicBezTo>
                  <a:pt x="1481019" y="254436"/>
                  <a:pt x="1458694" y="297659"/>
                  <a:pt x="1438835" y="321490"/>
                </a:cubicBezTo>
                <a:cubicBezTo>
                  <a:pt x="1426661" y="336099"/>
                  <a:pt x="1411941" y="348384"/>
                  <a:pt x="1398494" y="361831"/>
                </a:cubicBezTo>
                <a:cubicBezTo>
                  <a:pt x="1394012" y="375278"/>
                  <a:pt x="1395070" y="392149"/>
                  <a:pt x="1385047" y="402172"/>
                </a:cubicBezTo>
                <a:cubicBezTo>
                  <a:pt x="1258090" y="529127"/>
                  <a:pt x="1354925" y="395359"/>
                  <a:pt x="1223682" y="482854"/>
                </a:cubicBezTo>
                <a:cubicBezTo>
                  <a:pt x="1210235" y="491819"/>
                  <a:pt x="1198196" y="503382"/>
                  <a:pt x="1183341" y="509748"/>
                </a:cubicBezTo>
                <a:cubicBezTo>
                  <a:pt x="1154493" y="522111"/>
                  <a:pt x="1071965" y="531511"/>
                  <a:pt x="1048870" y="536643"/>
                </a:cubicBezTo>
                <a:cubicBezTo>
                  <a:pt x="988029" y="550164"/>
                  <a:pt x="1026215" y="547971"/>
                  <a:pt x="968188" y="576984"/>
                </a:cubicBezTo>
                <a:cubicBezTo>
                  <a:pt x="955510" y="583323"/>
                  <a:pt x="941294" y="585949"/>
                  <a:pt x="927847" y="590431"/>
                </a:cubicBezTo>
                <a:cubicBezTo>
                  <a:pt x="918882" y="599396"/>
                  <a:pt x="911824" y="610802"/>
                  <a:pt x="900952" y="617325"/>
                </a:cubicBezTo>
                <a:cubicBezTo>
                  <a:pt x="888798" y="624618"/>
                  <a:pt x="874785" y="630772"/>
                  <a:pt x="860611" y="630772"/>
                </a:cubicBezTo>
                <a:cubicBezTo>
                  <a:pt x="766375" y="630772"/>
                  <a:pt x="672352" y="621807"/>
                  <a:pt x="578223" y="617325"/>
                </a:cubicBezTo>
                <a:cubicBezTo>
                  <a:pt x="551329" y="608360"/>
                  <a:pt x="513266" y="614019"/>
                  <a:pt x="497541" y="590431"/>
                </a:cubicBezTo>
                <a:cubicBezTo>
                  <a:pt x="470647" y="550090"/>
                  <a:pt x="475129" y="545607"/>
                  <a:pt x="430305" y="523195"/>
                </a:cubicBezTo>
                <a:cubicBezTo>
                  <a:pt x="375378" y="495731"/>
                  <a:pt x="264648" y="499305"/>
                  <a:pt x="228600" y="496301"/>
                </a:cubicBezTo>
                <a:cubicBezTo>
                  <a:pt x="202024" y="487443"/>
                  <a:pt x="166876" y="479658"/>
                  <a:pt x="147917" y="455960"/>
                </a:cubicBezTo>
                <a:cubicBezTo>
                  <a:pt x="139062" y="444892"/>
                  <a:pt x="141354" y="428010"/>
                  <a:pt x="134470" y="415619"/>
                </a:cubicBezTo>
                <a:cubicBezTo>
                  <a:pt x="118773" y="387364"/>
                  <a:pt x="98611" y="361831"/>
                  <a:pt x="80682" y="334937"/>
                </a:cubicBezTo>
                <a:cubicBezTo>
                  <a:pt x="71717" y="321490"/>
                  <a:pt x="58899" y="309927"/>
                  <a:pt x="53788" y="294595"/>
                </a:cubicBezTo>
                <a:cubicBezTo>
                  <a:pt x="21783" y="198581"/>
                  <a:pt x="42619" y="237501"/>
                  <a:pt x="0" y="173572"/>
                </a:cubicBezTo>
                <a:lnTo>
                  <a:pt x="40341" y="65995"/>
                </a:lnTo>
                <a:close/>
              </a:path>
            </a:pathLst>
          </a:custGeom>
          <a:solidFill>
            <a:srgbClr val="B6E1FF"/>
          </a:solidFill>
          <a:ln>
            <a:solidFill>
              <a:srgbClr val="B6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9507071" y="1304365"/>
            <a:ext cx="376517" cy="475944"/>
          </a:xfrm>
          <a:custGeom>
            <a:avLst/>
            <a:gdLst>
              <a:gd name="connsiteX0" fmla="*/ 13447 w 376517"/>
              <a:gd name="connsiteY0" fmla="*/ 0 h 475944"/>
              <a:gd name="connsiteX1" fmla="*/ 242047 w 376517"/>
              <a:gd name="connsiteY1" fmla="*/ 13447 h 475944"/>
              <a:gd name="connsiteX2" fmla="*/ 255494 w 376517"/>
              <a:gd name="connsiteY2" fmla="*/ 53788 h 475944"/>
              <a:gd name="connsiteX3" fmla="*/ 336176 w 376517"/>
              <a:gd name="connsiteY3" fmla="*/ 107576 h 475944"/>
              <a:gd name="connsiteX4" fmla="*/ 363070 w 376517"/>
              <a:gd name="connsiteY4" fmla="*/ 336176 h 475944"/>
              <a:gd name="connsiteX5" fmla="*/ 376517 w 376517"/>
              <a:gd name="connsiteY5" fmla="*/ 376517 h 475944"/>
              <a:gd name="connsiteX6" fmla="*/ 363070 w 376517"/>
              <a:gd name="connsiteY6" fmla="*/ 430306 h 475944"/>
              <a:gd name="connsiteX7" fmla="*/ 309282 w 376517"/>
              <a:gd name="connsiteY7" fmla="*/ 443753 h 475944"/>
              <a:gd name="connsiteX8" fmla="*/ 215153 w 376517"/>
              <a:gd name="connsiteY8" fmla="*/ 457200 h 475944"/>
              <a:gd name="connsiteX9" fmla="*/ 94129 w 376517"/>
              <a:gd name="connsiteY9" fmla="*/ 457200 h 475944"/>
              <a:gd name="connsiteX10" fmla="*/ 80682 w 376517"/>
              <a:gd name="connsiteY10" fmla="*/ 376517 h 475944"/>
              <a:gd name="connsiteX11" fmla="*/ 53788 w 376517"/>
              <a:gd name="connsiteY11" fmla="*/ 228600 h 475944"/>
              <a:gd name="connsiteX12" fmla="*/ 0 w 376517"/>
              <a:gd name="connsiteY12" fmla="*/ 40341 h 475944"/>
              <a:gd name="connsiteX13" fmla="*/ 13447 w 376517"/>
              <a:gd name="connsiteY13" fmla="*/ 0 h 475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6517" h="475944">
                <a:moveTo>
                  <a:pt x="13447" y="0"/>
                </a:moveTo>
                <a:cubicBezTo>
                  <a:pt x="89647" y="4482"/>
                  <a:pt x="167533" y="-3112"/>
                  <a:pt x="242047" y="13447"/>
                </a:cubicBezTo>
                <a:cubicBezTo>
                  <a:pt x="255884" y="16522"/>
                  <a:pt x="245471" y="43765"/>
                  <a:pt x="255494" y="53788"/>
                </a:cubicBezTo>
                <a:cubicBezTo>
                  <a:pt x="278350" y="76644"/>
                  <a:pt x="336176" y="107576"/>
                  <a:pt x="336176" y="107576"/>
                </a:cubicBezTo>
                <a:cubicBezTo>
                  <a:pt x="343046" y="183146"/>
                  <a:pt x="346465" y="261454"/>
                  <a:pt x="363070" y="336176"/>
                </a:cubicBezTo>
                <a:cubicBezTo>
                  <a:pt x="366145" y="350013"/>
                  <a:pt x="372035" y="363070"/>
                  <a:pt x="376517" y="376517"/>
                </a:cubicBezTo>
                <a:cubicBezTo>
                  <a:pt x="372035" y="394447"/>
                  <a:pt x="376138" y="417238"/>
                  <a:pt x="363070" y="430306"/>
                </a:cubicBezTo>
                <a:cubicBezTo>
                  <a:pt x="350002" y="443374"/>
                  <a:pt x="327465" y="440447"/>
                  <a:pt x="309282" y="443753"/>
                </a:cubicBezTo>
                <a:cubicBezTo>
                  <a:pt x="278098" y="449423"/>
                  <a:pt x="246529" y="452718"/>
                  <a:pt x="215153" y="457200"/>
                </a:cubicBezTo>
                <a:cubicBezTo>
                  <a:pt x="179705" y="469016"/>
                  <a:pt x="129627" y="492699"/>
                  <a:pt x="94129" y="457200"/>
                </a:cubicBezTo>
                <a:cubicBezTo>
                  <a:pt x="74850" y="437920"/>
                  <a:pt x="84828" y="403465"/>
                  <a:pt x="80682" y="376517"/>
                </a:cubicBezTo>
                <a:cubicBezTo>
                  <a:pt x="69716" y="305237"/>
                  <a:pt x="71952" y="289146"/>
                  <a:pt x="53788" y="228600"/>
                </a:cubicBezTo>
                <a:cubicBezTo>
                  <a:pt x="41106" y="186327"/>
                  <a:pt x="0" y="79621"/>
                  <a:pt x="0" y="40341"/>
                </a:cubicBezTo>
                <a:lnTo>
                  <a:pt x="13447" y="0"/>
                </a:lnTo>
                <a:close/>
              </a:path>
            </a:pathLst>
          </a:custGeom>
          <a:solidFill>
            <a:srgbClr val="2C2C2C"/>
          </a:solidFill>
          <a:ln>
            <a:solidFill>
              <a:srgbClr val="282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595108" y="1776995"/>
            <a:ext cx="3445055" cy="3556471"/>
            <a:chOff x="1182687" y="1358537"/>
            <a:chExt cx="3992913" cy="508546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4554" b="97624" l="9817" r="93844">
                          <a14:foregroundMark x1="52912" y1="32871" x2="46090" y2="59604"/>
                          <a14:foregroundMark x1="84859" y1="26931" x2="80532" y2="40990"/>
                          <a14:foregroundMark x1="84027" y1="16040" x2="78702" y2="31485"/>
                          <a14:foregroundMark x1="50915" y1="27327" x2="37937" y2="55050"/>
                          <a14:foregroundMark x1="43760" y1="26535" x2="28785" y2="53663"/>
                          <a14:foregroundMark x1="21963" y1="54653" x2="31115" y2="56436"/>
                          <a14:foregroundMark x1="17804" y1="43564" x2="23128" y2="51881"/>
                          <a14:foregroundMark x1="35275" y1="38614" x2="29285" y2="47723"/>
                          <a14:foregroundMark x1="59734" y1="26337" x2="62063" y2="46337"/>
                          <a14:foregroundMark x1="60399" y1="48713" x2="48253" y2="66733"/>
                          <a14:foregroundMark x1="40765" y1="79802" x2="40765" y2="87921"/>
                          <a14:foregroundMark x1="39933" y1="91683" x2="42596" y2="90297"/>
                          <a14:foregroundMark x1="52912" y1="67327" x2="51747" y2="84356"/>
                          <a14:foregroundMark x1="67720" y1="43564" x2="82196" y2="39208"/>
                          <a14:foregroundMark x1="85191" y1="12475" x2="83195" y2="19208"/>
                          <a14:foregroundMark x1="85191" y1="7327" x2="85191" y2="11485"/>
                          <a14:foregroundMark x1="85857" y1="6931" x2="85857" y2="9703"/>
                          <a14:foregroundMark x1="87854" y1="15050" x2="87854" y2="17030"/>
                          <a14:foregroundMark x1="86356" y1="26337" x2="88186" y2="24158"/>
                          <a14:foregroundMark x1="88686" y1="23366" x2="88686" y2="25149"/>
                          <a14:foregroundMark x1="86356" y1="31089" x2="87188" y2="31089"/>
                          <a14:foregroundMark x1="87188" y1="34059" x2="88519" y2="34059"/>
                          <a14:foregroundMark x1="85857" y1="39604" x2="85857" y2="39604"/>
                          <a14:foregroundMark x1="48253" y1="26337" x2="55907" y2="26337"/>
                          <a14:foregroundMark x1="47421" y1="22772" x2="52080" y2="23168"/>
                          <a14:foregroundMark x1="16306" y1="38614" x2="16306" y2="40000"/>
                          <a14:foregroundMark x1="34942" y1="36040" x2="32612" y2="4376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687" y="2804318"/>
              <a:ext cx="3992913" cy="363968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2471" l="9211" r="88487">
                          <a14:foregroundMark x1="42434" y1="9647" x2="52303" y2="23059"/>
                          <a14:foregroundMark x1="48684" y1="5882" x2="56579" y2="14353"/>
                          <a14:foregroundMark x1="56908" y1="8471" x2="60526" y2="13882"/>
                          <a14:foregroundMark x1="42434" y1="3294" x2="50658" y2="5412"/>
                          <a14:foregroundMark x1="52303" y1="5882" x2="56908" y2="10824"/>
                          <a14:foregroundMark x1="61184" y1="12471" x2="62829" y2="17176"/>
                          <a14:foregroundMark x1="40789" y1="33882" x2="38158" y2="48471"/>
                          <a14:foregroundMark x1="42434" y1="37176" x2="43092" y2="52706"/>
                          <a14:foregroundMark x1="37171" y1="51765" x2="38158" y2="66824"/>
                          <a14:foregroundMark x1="39474" y1="62824" x2="38158" y2="80706"/>
                          <a14:foregroundMark x1="43092" y1="59059" x2="44737" y2="77882"/>
                          <a14:foregroundMark x1="44079" y1="78118" x2="36513" y2="84000"/>
                          <a14:foregroundMark x1="28947" y1="77882" x2="33553" y2="80000"/>
                          <a14:foregroundMark x1="26645" y1="75294" x2="32566" y2="76471"/>
                          <a14:foregroundMark x1="25329" y1="72706" x2="30592" y2="75294"/>
                          <a14:foregroundMark x1="44737" y1="81176" x2="38816" y2="82824"/>
                          <a14:foregroundMark x1="25987" y1="79059" x2="34868" y2="80235"/>
                          <a14:foregroundMark x1="28947" y1="76941" x2="20066" y2="74353"/>
                          <a14:backgroundMark x1="55921" y1="1647" x2="43421" y2="47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81720" y="1358537"/>
              <a:ext cx="2347723" cy="3086870"/>
            </a:xfrm>
            <a:prstGeom prst="rect">
              <a:avLst/>
            </a:prstGeom>
          </p:spPr>
        </p:pic>
      </p:grpSp>
      <p:pic>
        <p:nvPicPr>
          <p:cNvPr id="5" name="tieng-ga-con-keu-chiep-chiep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623.625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3141365" y="718966"/>
            <a:ext cx="609600" cy="609600"/>
          </a:xfrm>
          <a:prstGeom prst="rect">
            <a:avLst/>
          </a:prstGeom>
        </p:spPr>
      </p:pic>
      <p:pic>
        <p:nvPicPr>
          <p:cNvPr id="6" name="Tieng-vit-keu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266" end="1630.9375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655019" y="396240"/>
            <a:ext cx="609600" cy="609600"/>
          </a:xfrm>
          <a:prstGeom prst="rect">
            <a:avLst/>
          </a:prstGeom>
        </p:spPr>
      </p:pic>
      <p:pic>
        <p:nvPicPr>
          <p:cNvPr id="10" name="Tieng-Ga-cuc-tac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end="1776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689392" y="156093"/>
            <a:ext cx="609600" cy="609600"/>
          </a:xfrm>
          <a:prstGeom prst="rect">
            <a:avLst/>
          </a:prstGeom>
        </p:spPr>
      </p:pic>
      <p:pic>
        <p:nvPicPr>
          <p:cNvPr id="2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633315" y="3519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7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6 L 4.79167E-6 0.00023 C 0.00625 -0.00787 0.01223 -0.0169 0.01875 -0.02385 C 0.02942 -0.03519 0.04739 -0.02524 0.05611 -0.02385 C 0.06067 -0.01899 0.06562 -0.01551 0.06953 -0.00949 C 0.072 -0.00579 0.07265 0.00069 0.07487 0.00463 C 0.07721 0.00879 0.08033 0.01111 0.08294 0.01435 C 0.08919 0.04814 0.08515 0.03449 0.09348 0.05717 C 0.10026 0.09305 0.09127 0.04884 0.10169 0.08564 C 0.10299 0.09004 0.10299 0.0956 0.10442 0.1 C 0.10794 0.11088 0.11119 0.11041 0.11783 0.11435 C 0.12135 0.11273 0.12513 0.1125 0.12851 0.10949 C 0.1358 0.10301 0.13281 0.09699 0.13658 0.08564 C 0.13971 0.07569 0.14348 0.06666 0.14726 0.05717 C 0.15156 0.0456 0.15208 0.04166 0.15781 0.03333 C 0.16119 0.02824 0.16536 0.0243 0.16862 0.01898 C 0.17434 0.00995 0.18059 0.00162 0.18463 -0.00949 C 0.18658 -0.01436 0.18737 -0.02107 0.18997 -0.02385 C 0.19375 -0.02778 0.19908 -0.02709 0.20338 -0.02871 C 0.21862 -0.02709 0.23398 -0.02917 0.24908 -0.02385 C 0.25716 -0.02084 0.25703 -0.00486 0.25976 0.00463 C 0.2608 0.00972 0.26367 0.01389 0.26471 0.01898 C 0.26835 0.03055 0.26783 0.04004 0.27044 0.05231 C 0.27174 0.05902 0.27421 0.06481 0.27578 0.07129 C 0.27695 0.07592 0.27656 0.08171 0.27838 0.08564 C 0.28033 0.09004 0.28385 0.09213 0.28658 0.09514 C 0.28893 0.09351 0.29218 0.09305 0.29453 0.09051 C 0.29661 0.08819 0.2983 0.08449 0.29987 0.08101 C 0.30585 0.06782 0.30507 0.06736 0.30794 0.05231 C 0.30885 0.03657 0.30898 0.02037 0.31067 0.00463 C 0.31237 -0.01135 0.31549 -0.0257 0.32135 -0.0382 C 0.32382 -0.04329 0.32669 -0.04769 0.32916 -0.05232 C 0.33294 -0.05093 0.3375 -0.05232 0.3401 -0.04769 C 0.34348 -0.04167 0.34335 -0.03149 0.34544 -0.02385 C 0.34687 -0.01875 0.34908 -0.01436 0.35078 -0.00949 C 0.3526 0.00671 0.35364 0.01759 0.35598 0.03333 C 0.3569 0.03819 0.35794 0.04282 0.35885 0.04768 C 0.37278 0.03935 0.36171 0.04814 0.37226 0.03333 C 0.37473 0.02963 0.38033 0.02384 0.38033 0.02407 L 0.38033 0.02384 " pathEditMode="relative" rAng="0" ptsTypes="AAAAAAAAAAAAAAAAAAAAAAAAAAAAAAAAAAAAAAAA">
                                      <p:cBhvr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0" y="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2.5E-6 0.00023 C 0.00625 -0.00787 0.01224 -0.0169 0.01875 -0.02384 C 0.02943 -0.03519 0.0474 -0.02523 0.05612 -0.02384 C 0.06068 -0.01898 0.06563 -0.01551 0.06953 -0.00949 C 0.07201 -0.00579 0.07266 0.00069 0.07487 0.00463 C 0.07722 0.00879 0.08034 0.01111 0.08295 0.01435 C 0.08933 0.04815 0.08516 0.03449 0.09362 0.05717 C 0.10039 0.09305 0.09128 0.04884 0.1017 0.08565 C 0.103 0.09004 0.103 0.0956 0.10443 0.1 C 0.10808 0.11088 0.11146 0.11041 0.11784 0.11435 C 0.12136 0.11273 0.12513 0.1125 0.12852 0.10949 C 0.13581 0.10301 0.13295 0.09699 0.13659 0.08565 C 0.13972 0.07569 0.14349 0.06666 0.14727 0.05717 C 0.15157 0.0456 0.15209 0.04166 0.15782 0.03333 C 0.1612 0.02824 0.16537 0.0243 0.16862 0.01898 C 0.17435 0.00995 0.1806 0.00162 0.18464 -0.00949 C 0.18659 -0.01435 0.18737 -0.02107 0.18998 -0.02384 C 0.19375 -0.02778 0.19909 -0.02709 0.20339 -0.02871 C 0.21862 -0.02709 0.23399 -0.02917 0.24909 -0.02384 C 0.25716 -0.02084 0.25703 -0.00486 0.25977 0.00463 C 0.26081 0.00972 0.26367 0.01389 0.26472 0.01898 C 0.26836 0.03055 0.26784 0.04004 0.27045 0.05231 C 0.27175 0.05903 0.27422 0.06481 0.27578 0.07129 C 0.27696 0.07592 0.27657 0.08171 0.27839 0.08565 C 0.28034 0.09004 0.28386 0.09213 0.28659 0.09514 C 0.28893 0.09352 0.29219 0.09305 0.29453 0.09051 C 0.29662 0.08819 0.29831 0.08449 0.29987 0.08102 C 0.30586 0.06782 0.30508 0.06736 0.30795 0.05231 C 0.30886 0.03657 0.30899 0.02037 0.31068 0.00463 C 0.31237 -0.01134 0.3155 -0.0257 0.32136 -0.0382 C 0.32383 -0.04329 0.3267 -0.04769 0.32917 -0.05232 C 0.33295 -0.05093 0.3375 -0.05232 0.34011 -0.04769 C 0.34349 -0.04167 0.34336 -0.03148 0.34545 -0.02384 C 0.34688 -0.01875 0.34909 -0.01435 0.35078 -0.00949 C 0.35261 0.00671 0.35365 0.01759 0.35599 0.03333 C 0.3569 0.03819 0.35795 0.04282 0.35886 0.04768 C 0.37279 0.03935 0.36172 0.04815 0.37227 0.03333 C 0.37474 0.02963 0.38034 0.02384 0.38034 0.02407 L 0.38034 0.02384 " pathEditMode="relative" rAng="0" ptsTypes="AAAAAAAAAAAAAAAAAAAAAAAAAAAAAAAAAAAAAAAA">
                                      <p:cBhvr>
                                        <p:cTn id="10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0" y="31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repeatCount="2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38033 0.02384 L 0.3871 0.0437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99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7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6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29167E-6 1.85185E-6 C 0.00169 0.03842 0.00612 0.0919 0.02136 0.09143 C 0.04336 0.09143 0.04492 -0.08727 0.07097 -0.08773 C 0.09466 -0.08773 0.08203 0.06805 0.10482 0.06736 C 0.12852 0.06736 0.11576 -0.0456 0.14141 -0.0456 C 0.1642 -0.0456 0.15143 0.03055 0.17175 0.03055 C 0.19102 0.03055 0.18099 -0.02778 0.19857 -0.02778 C 0.20912 -0.02778 0.21003 -0.01227 0.21081 1.85185E-6 " pathEditMode="relative" rAng="0" ptsTypes="AAAAAAAA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4" y="18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2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5665 0.0669 L -0.05665 0.06713 C -0.0642 0.06389 -0.07175 0.06134 -0.07917 0.0581 C -0.08178 0.05694 -0.08412 0.0537 -0.08672 0.0537 C -0.09597 0.0537 -0.10508 0.05648 -0.1142 0.0581 C -0.11667 0.06111 -0.1198 0.06273 -0.12175 0.0669 C -0.13138 0.08843 -0.11537 0.075 -0.13178 0.08472 C -0.13425 0.08912 -0.13633 0.09444 -0.1392 0.09815 C -0.14141 0.10069 -0.1448 0.09907 -0.14675 0.10255 C -0.14857 0.10579 -0.14662 0.11458 -0.14922 0.11574 C -0.15964 0.12107 -0.17084 0.11875 -0.18178 0.12037 C -0.18321 0.12847 -0.18633 0.15255 -0.19167 0.16019 C -0.19375 0.16319 -0.19675 0.16296 -0.19922 0.16482 C -0.20339 0.16759 -0.20756 0.17083 -0.21172 0.17361 C -0.21667 0.17685 -0.2267 0.18241 -0.2267 0.18264 C -0.25196 0.17685 -0.24037 0.18194 -0.26172 0.16921 L -0.26928 0.16482 C -0.28503 0.1662 -0.30092 0.16667 -0.31667 0.16921 C -0.31941 0.16968 -0.32175 0.17222 -0.32422 0.17361 C -0.32748 0.17523 -0.33086 0.17662 -0.33425 0.17801 C -0.33672 0.18102 -0.33946 0.18357 -0.34167 0.18704 C -0.34883 0.19745 -0.35521 0.21273 -0.35925 0.22685 C -0.36094 0.23287 -0.36277 0.23866 -0.3642 0.24468 C -0.36524 0.24907 -0.36485 0.25486 -0.36667 0.2581 C -0.36941 0.26273 -0.37344 0.26366 -0.3767 0.2669 C -0.3793 0.26968 -0.38178 0.27292 -0.38425 0.27593 C -0.39506 0.27431 -0.40586 0.27338 -0.41667 0.2713 C -0.42175 0.27037 -0.4267 0.2669 -0.43178 0.2669 C -0.44258 0.2669 -0.45339 0.26991 -0.4642 0.2713 C -0.47214 0.29259 -0.46823 0.27963 -0.47422 0.31134 C -0.475 0.31574 -0.47422 0.32361 -0.4767 0.32477 C -0.48907 0.33009 -0.48425 0.32477 -0.49167 0.33819 L -0.49167 0.33843 " pathEditMode="relative" rAng="0" ptsTypes="AAAAAAAAAAAAAAAAAAAAAAAAAAAAAAA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58" y="1291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7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0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5E-6 4.07407E-6 C -0.01303 0.03981 -0.0254 0.10416 0.01277 0.15995 C 0.06745 0.24143 0.1487 0.08588 0.21355 0.18194 C 0.27253 0.27037 0.17422 0.36504 0.23099 0.44814 C 0.28985 0.53611 0.30639 0.38657 0.3698 0.48055 C 0.4267 0.56574 0.36211 0.58703 0.41237 0.66157 C 0.4612 0.73449 0.46107 0.64444 0.5043 0.70902 C 0.53021 0.74791 0.52501 0.76435 0.52253 0.77963 " pathEditMode="relative" rAng="2400000" ptsTypes="AAAAAA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68" y="3909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7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60" presetClass="path" presetSubtype="0" accel="50000" decel="50000" fill="hold" nodeType="withEffect">
                                  <p:stCondLst>
                                    <p:cond delay="16100"/>
                                  </p:stCondLst>
                                  <p:childTnLst>
                                    <p:animMotion origin="layout" path="M -0.49167 0.33843 C -0.46771 0.34398 -0.43959 0.35579 -0.4431 0.39907 C -0.43959 0.46088 -0.54076 0.46551 -0.54375 0.54005 C -0.54076 0.60787 -0.45417 0.57153 -0.45365 0.63542 C -0.45 0.70278 -0.51979 0.66643 -0.51979 0.73958 C -0.51979 0.80417 -0.47422 0.76829 -0.47409 0.82569 C -0.47357 0.88171 -0.50977 0.85162 -0.50925 0.90231 C -0.50925 0.93056 -0.49922 0.93356 -0.48867 0.93426 " pathEditMode="relative" rAng="16200000" ptsTypes="AAAAAAAA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2979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1" presetClass="path" presetSubtype="0" accel="50000" decel="5000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Motion origin="layout" path="M 0.21081 3.33333E-6 C 0.21914 -0.00533 0.24713 -0.00463 0.25677 -0.00047 C 0.3168 0.01736 0.36602 0.16551 0.35325 0.2956 C 0.35977 0.2287 0.39805 0.17546 0.4263 0.18449 C 0.45742 0.19328 0.48021 0.26921 0.47396 0.3324 C 0.47721 0.2993 0.49583 0.27129 0.51133 0.27615 C 0.5276 0.28125 0.53997 0.31898 0.5362 0.35277 C 0.53789 0.33541 0.54753 0.32129 0.55495 0.32361 C 0.56289 0.32615 0.56875 0.34583 0.56706 0.36157 C 0.56784 0.35301 0.57266 0.34629 0.57656 0.34768 C 0.57865 0.34907 0.58359 0.35879 0.58307 0.36666 C 0.58346 0.36227 0.58594 0.35949 0.58789 0.35926 C 0.58789 0.35833 0.59062 0.36458 0.59023 0.36875 C 0.59049 0.3662 0.59062 0.36458 0.59258 0.36504 C 0.59258 0.36597 0.59453 0.36828 0.59453 0.37014 C 0.59453 0.36828 0.59466 0.36736 0.59466 0.36666 C 0.59674 0.36805 0.59648 0.36805 0.59635 0.36898 C 0.59883 0.3706 0.59857 0.36875 0.5987 0.36805 C 0.60143 0.36875 0.6013 0.36944 0.60117 0.37037 " pathEditMode="relative" rAng="600000" ptsTypes="AAAAAAAAAAAAAAAAAAA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0" y="1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18" grpId="0" animBg="1"/>
      <p:bldP spid="18" grpId="1" animBg="1"/>
      <p:bldP spid="18" grpId="2" animBg="1"/>
      <p:bldP spid="18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56 Grassland Cartoon Photos - Free &amp;amp; Royalty-Free Stock Photos from  Dreamstim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766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09" b="99165" l="2463" r="97537">
                        <a14:foregroundMark x1="52956" y1="30376" x2="59852" y2="54280"/>
                        <a14:foregroundMark x1="58374" y1="54280" x2="49507" y2="70668"/>
                        <a14:foregroundMark x1="69828" y1="56367" x2="69828" y2="59708"/>
                        <a14:foregroundMark x1="52463" y1="4802" x2="65394" y2="22860"/>
                        <a14:foregroundMark x1="62931" y1="3132" x2="78695" y2="20355"/>
                        <a14:foregroundMark x1="49015" y1="6472" x2="46059" y2="26200"/>
                        <a14:foregroundMark x1="73768" y1="24113" x2="76724" y2="29958"/>
                        <a14:foregroundMark x1="75739" y1="9812" x2="76724" y2="13570"/>
                        <a14:foregroundMark x1="78202" y1="11065" x2="79187" y2="173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70264" y="3885889"/>
            <a:ext cx="2129246" cy="2512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446" l="0" r="97222">
                        <a14:foregroundMark x1="21296" y1="81347" x2="17130" y2="917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87685" y="5141934"/>
            <a:ext cx="903998" cy="807739"/>
          </a:xfrm>
          <a:prstGeom prst="rect">
            <a:avLst/>
          </a:prstGeom>
        </p:spPr>
      </p:pic>
      <p:sp>
        <p:nvSpPr>
          <p:cNvPr id="3" name="Freeform 2"/>
          <p:cNvSpPr/>
          <p:nvPr/>
        </p:nvSpPr>
        <p:spPr>
          <a:xfrm>
            <a:off x="6923315" y="5852160"/>
            <a:ext cx="1891112" cy="638972"/>
          </a:xfrm>
          <a:custGeom>
            <a:avLst/>
            <a:gdLst>
              <a:gd name="connsiteX0" fmla="*/ 673134 w 1442956"/>
              <a:gd name="connsiteY0" fmla="*/ 26126 h 562324"/>
              <a:gd name="connsiteX1" fmla="*/ 438002 w 1442956"/>
              <a:gd name="connsiteY1" fmla="*/ 39189 h 562324"/>
              <a:gd name="connsiteX2" fmla="*/ 398814 w 1442956"/>
              <a:gd name="connsiteY2" fmla="*/ 65314 h 562324"/>
              <a:gd name="connsiteX3" fmla="*/ 320437 w 1442956"/>
              <a:gd name="connsiteY3" fmla="*/ 91440 h 562324"/>
              <a:gd name="connsiteX4" fmla="*/ 281248 w 1442956"/>
              <a:gd name="connsiteY4" fmla="*/ 130629 h 562324"/>
              <a:gd name="connsiteX5" fmla="*/ 19991 w 1442956"/>
              <a:gd name="connsiteY5" fmla="*/ 261257 h 562324"/>
              <a:gd name="connsiteX6" fmla="*/ 19991 w 1442956"/>
              <a:gd name="connsiteY6" fmla="*/ 431074 h 562324"/>
              <a:gd name="connsiteX7" fmla="*/ 59180 w 1442956"/>
              <a:gd name="connsiteY7" fmla="*/ 457200 h 562324"/>
              <a:gd name="connsiteX8" fmla="*/ 150620 w 1442956"/>
              <a:gd name="connsiteY8" fmla="*/ 509451 h 562324"/>
              <a:gd name="connsiteX9" fmla="*/ 385751 w 1442956"/>
              <a:gd name="connsiteY9" fmla="*/ 496389 h 562324"/>
              <a:gd name="connsiteX10" fmla="*/ 673134 w 1442956"/>
              <a:gd name="connsiteY10" fmla="*/ 522514 h 562324"/>
              <a:gd name="connsiteX11" fmla="*/ 712322 w 1442956"/>
              <a:gd name="connsiteY11" fmla="*/ 548640 h 562324"/>
              <a:gd name="connsiteX12" fmla="*/ 947454 w 1442956"/>
              <a:gd name="connsiteY12" fmla="*/ 548640 h 562324"/>
              <a:gd name="connsiteX13" fmla="*/ 1065020 w 1442956"/>
              <a:gd name="connsiteY13" fmla="*/ 509451 h 562324"/>
              <a:gd name="connsiteX14" fmla="*/ 1104208 w 1442956"/>
              <a:gd name="connsiteY14" fmla="*/ 496389 h 562324"/>
              <a:gd name="connsiteX15" fmla="*/ 1143397 w 1442956"/>
              <a:gd name="connsiteY15" fmla="*/ 483326 h 562324"/>
              <a:gd name="connsiteX16" fmla="*/ 1247900 w 1442956"/>
              <a:gd name="connsiteY16" fmla="*/ 457200 h 562324"/>
              <a:gd name="connsiteX17" fmla="*/ 1287088 w 1442956"/>
              <a:gd name="connsiteY17" fmla="*/ 444137 h 562324"/>
              <a:gd name="connsiteX18" fmla="*/ 1404654 w 1442956"/>
              <a:gd name="connsiteY18" fmla="*/ 431074 h 562324"/>
              <a:gd name="connsiteX19" fmla="*/ 1417717 w 1442956"/>
              <a:gd name="connsiteY19" fmla="*/ 378823 h 562324"/>
              <a:gd name="connsiteX20" fmla="*/ 1378528 w 1442956"/>
              <a:gd name="connsiteY20" fmla="*/ 248194 h 562324"/>
              <a:gd name="connsiteX21" fmla="*/ 1365465 w 1442956"/>
              <a:gd name="connsiteY21" fmla="*/ 209006 h 562324"/>
              <a:gd name="connsiteX22" fmla="*/ 1391591 w 1442956"/>
              <a:gd name="connsiteY22" fmla="*/ 169817 h 562324"/>
              <a:gd name="connsiteX23" fmla="*/ 1417717 w 1442956"/>
              <a:gd name="connsiteY23" fmla="*/ 91440 h 562324"/>
              <a:gd name="connsiteX24" fmla="*/ 1378528 w 1442956"/>
              <a:gd name="connsiteY24" fmla="*/ 65314 h 562324"/>
              <a:gd name="connsiteX25" fmla="*/ 1274025 w 1442956"/>
              <a:gd name="connsiteY25" fmla="*/ 26126 h 562324"/>
              <a:gd name="connsiteX26" fmla="*/ 1195648 w 1442956"/>
              <a:gd name="connsiteY26" fmla="*/ 0 h 562324"/>
              <a:gd name="connsiteX27" fmla="*/ 1117271 w 1442956"/>
              <a:gd name="connsiteY27" fmla="*/ 13063 h 562324"/>
              <a:gd name="connsiteX28" fmla="*/ 973580 w 1442956"/>
              <a:gd name="connsiteY28" fmla="*/ 52251 h 562324"/>
              <a:gd name="connsiteX29" fmla="*/ 738448 w 1442956"/>
              <a:gd name="connsiteY29" fmla="*/ 39189 h 562324"/>
              <a:gd name="connsiteX30" fmla="*/ 673134 w 1442956"/>
              <a:gd name="connsiteY30" fmla="*/ 26126 h 56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42956" h="562324">
                <a:moveTo>
                  <a:pt x="673134" y="26126"/>
                </a:moveTo>
                <a:cubicBezTo>
                  <a:pt x="623060" y="26126"/>
                  <a:pt x="515711" y="28088"/>
                  <a:pt x="438002" y="39189"/>
                </a:cubicBezTo>
                <a:cubicBezTo>
                  <a:pt x="422460" y="41409"/>
                  <a:pt x="413160" y="58938"/>
                  <a:pt x="398814" y="65314"/>
                </a:cubicBezTo>
                <a:cubicBezTo>
                  <a:pt x="373649" y="76499"/>
                  <a:pt x="320437" y="91440"/>
                  <a:pt x="320437" y="91440"/>
                </a:cubicBezTo>
                <a:cubicBezTo>
                  <a:pt x="307374" y="104503"/>
                  <a:pt x="287561" y="113267"/>
                  <a:pt x="281248" y="130629"/>
                </a:cubicBezTo>
                <a:cubicBezTo>
                  <a:pt x="211453" y="322563"/>
                  <a:pt x="413083" y="219878"/>
                  <a:pt x="19991" y="261257"/>
                </a:cubicBezTo>
                <a:cubicBezTo>
                  <a:pt x="-1612" y="326065"/>
                  <a:pt x="-11281" y="337260"/>
                  <a:pt x="19991" y="431074"/>
                </a:cubicBezTo>
                <a:cubicBezTo>
                  <a:pt x="24956" y="445968"/>
                  <a:pt x="46405" y="448075"/>
                  <a:pt x="59180" y="457200"/>
                </a:cubicBezTo>
                <a:cubicBezTo>
                  <a:pt x="128378" y="506628"/>
                  <a:pt x="87025" y="488254"/>
                  <a:pt x="150620" y="509451"/>
                </a:cubicBezTo>
                <a:cubicBezTo>
                  <a:pt x="228997" y="505097"/>
                  <a:pt x="307253" y="496389"/>
                  <a:pt x="385751" y="496389"/>
                </a:cubicBezTo>
                <a:cubicBezTo>
                  <a:pt x="606339" y="496389"/>
                  <a:pt x="562224" y="485544"/>
                  <a:pt x="673134" y="522514"/>
                </a:cubicBezTo>
                <a:cubicBezTo>
                  <a:pt x="686197" y="531223"/>
                  <a:pt x="697622" y="543127"/>
                  <a:pt x="712322" y="548640"/>
                </a:cubicBezTo>
                <a:cubicBezTo>
                  <a:pt x="786457" y="576441"/>
                  <a:pt x="875296" y="554191"/>
                  <a:pt x="947454" y="548640"/>
                </a:cubicBezTo>
                <a:lnTo>
                  <a:pt x="1065020" y="509451"/>
                </a:lnTo>
                <a:lnTo>
                  <a:pt x="1104208" y="496389"/>
                </a:lnTo>
                <a:cubicBezTo>
                  <a:pt x="1117271" y="492035"/>
                  <a:pt x="1130039" y="486666"/>
                  <a:pt x="1143397" y="483326"/>
                </a:cubicBezTo>
                <a:cubicBezTo>
                  <a:pt x="1178231" y="474617"/>
                  <a:pt x="1213836" y="468555"/>
                  <a:pt x="1247900" y="457200"/>
                </a:cubicBezTo>
                <a:cubicBezTo>
                  <a:pt x="1260963" y="452846"/>
                  <a:pt x="1273506" y="446401"/>
                  <a:pt x="1287088" y="444137"/>
                </a:cubicBezTo>
                <a:cubicBezTo>
                  <a:pt x="1325981" y="437655"/>
                  <a:pt x="1365465" y="435428"/>
                  <a:pt x="1404654" y="431074"/>
                </a:cubicBezTo>
                <a:cubicBezTo>
                  <a:pt x="1409008" y="413657"/>
                  <a:pt x="1417717" y="396776"/>
                  <a:pt x="1417717" y="378823"/>
                </a:cubicBezTo>
                <a:cubicBezTo>
                  <a:pt x="1417717" y="359080"/>
                  <a:pt x="1380049" y="252756"/>
                  <a:pt x="1378528" y="248194"/>
                </a:cubicBezTo>
                <a:lnTo>
                  <a:pt x="1365465" y="209006"/>
                </a:lnTo>
                <a:cubicBezTo>
                  <a:pt x="1374174" y="195943"/>
                  <a:pt x="1379332" y="179625"/>
                  <a:pt x="1391591" y="169817"/>
                </a:cubicBezTo>
                <a:cubicBezTo>
                  <a:pt x="1428357" y="140404"/>
                  <a:pt x="1471351" y="185298"/>
                  <a:pt x="1417717" y="91440"/>
                </a:cubicBezTo>
                <a:cubicBezTo>
                  <a:pt x="1409928" y="77809"/>
                  <a:pt x="1392159" y="73103"/>
                  <a:pt x="1378528" y="65314"/>
                </a:cubicBezTo>
                <a:cubicBezTo>
                  <a:pt x="1313981" y="28430"/>
                  <a:pt x="1341700" y="46429"/>
                  <a:pt x="1274025" y="26126"/>
                </a:cubicBezTo>
                <a:cubicBezTo>
                  <a:pt x="1247648" y="18213"/>
                  <a:pt x="1195648" y="0"/>
                  <a:pt x="1195648" y="0"/>
                </a:cubicBezTo>
                <a:cubicBezTo>
                  <a:pt x="1169522" y="4354"/>
                  <a:pt x="1143169" y="7513"/>
                  <a:pt x="1117271" y="13063"/>
                </a:cubicBezTo>
                <a:cubicBezTo>
                  <a:pt x="1034774" y="30741"/>
                  <a:pt x="1033271" y="32355"/>
                  <a:pt x="973580" y="52251"/>
                </a:cubicBezTo>
                <a:cubicBezTo>
                  <a:pt x="895203" y="47897"/>
                  <a:pt x="816624" y="46296"/>
                  <a:pt x="738448" y="39189"/>
                </a:cubicBezTo>
                <a:cubicBezTo>
                  <a:pt x="583134" y="25070"/>
                  <a:pt x="723208" y="26126"/>
                  <a:pt x="673134" y="2612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rgbClr val="8ADE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15" b="100000" l="0" r="998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7431" y="4011821"/>
            <a:ext cx="1891112" cy="23418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31203" y1="53140" x2="53383" y2="73913"/>
                        <a14:foregroundMark x1="71053" y1="49758" x2="71053" y2="72464"/>
                        <a14:foregroundMark x1="61278" y1="42029" x2="69925" y2="49758"/>
                        <a14:foregroundMark x1="61278" y1="43478" x2="35338" y2="53140"/>
                        <a14:foregroundMark x1="30075" y1="54589" x2="34211" y2="60870"/>
                        <a14:foregroundMark x1="37218" y1="64251" x2="48120" y2="73430"/>
                        <a14:foregroundMark x1="54511" y1="75362" x2="71053" y2="753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0931" y="4274400"/>
            <a:ext cx="868653" cy="6759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1058" y="4913372"/>
            <a:ext cx="1249169" cy="938788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4778712" y="3980766"/>
            <a:ext cx="189914" cy="148308"/>
          </a:xfrm>
          <a:custGeom>
            <a:avLst/>
            <a:gdLst>
              <a:gd name="connsiteX0" fmla="*/ 175847 w 189914"/>
              <a:gd name="connsiteY0" fmla="*/ 597 h 148308"/>
              <a:gd name="connsiteX1" fmla="*/ 126610 w 189914"/>
              <a:gd name="connsiteY1" fmla="*/ 7631 h 148308"/>
              <a:gd name="connsiteX2" fmla="*/ 98474 w 189914"/>
              <a:gd name="connsiteY2" fmla="*/ 21699 h 148308"/>
              <a:gd name="connsiteX3" fmla="*/ 77373 w 189914"/>
              <a:gd name="connsiteY3" fmla="*/ 28733 h 148308"/>
              <a:gd name="connsiteX4" fmla="*/ 56271 w 189914"/>
              <a:gd name="connsiteY4" fmla="*/ 42800 h 148308"/>
              <a:gd name="connsiteX5" fmla="*/ 0 w 189914"/>
              <a:gd name="connsiteY5" fmla="*/ 106105 h 148308"/>
              <a:gd name="connsiteX6" fmla="*/ 7034 w 189914"/>
              <a:gd name="connsiteY6" fmla="*/ 127207 h 148308"/>
              <a:gd name="connsiteX7" fmla="*/ 49237 w 189914"/>
              <a:gd name="connsiteY7" fmla="*/ 148308 h 148308"/>
              <a:gd name="connsiteX8" fmla="*/ 147711 w 189914"/>
              <a:gd name="connsiteY8" fmla="*/ 141274 h 148308"/>
              <a:gd name="connsiteX9" fmla="*/ 168813 w 189914"/>
              <a:gd name="connsiteY9" fmla="*/ 127207 h 148308"/>
              <a:gd name="connsiteX10" fmla="*/ 189914 w 189914"/>
              <a:gd name="connsiteY10" fmla="*/ 56868 h 148308"/>
              <a:gd name="connsiteX11" fmla="*/ 161779 w 189914"/>
              <a:gd name="connsiteY11" fmla="*/ 21699 h 148308"/>
              <a:gd name="connsiteX12" fmla="*/ 175847 w 189914"/>
              <a:gd name="connsiteY12" fmla="*/ 597 h 14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914" h="148308">
                <a:moveTo>
                  <a:pt x="175847" y="597"/>
                </a:moveTo>
                <a:cubicBezTo>
                  <a:pt x="169986" y="-1748"/>
                  <a:pt x="142605" y="3269"/>
                  <a:pt x="126610" y="7631"/>
                </a:cubicBezTo>
                <a:cubicBezTo>
                  <a:pt x="116494" y="10390"/>
                  <a:pt x="108112" y="17568"/>
                  <a:pt x="98474" y="21699"/>
                </a:cubicBezTo>
                <a:cubicBezTo>
                  <a:pt x="91659" y="24620"/>
                  <a:pt x="84004" y="25417"/>
                  <a:pt x="77373" y="28733"/>
                </a:cubicBezTo>
                <a:cubicBezTo>
                  <a:pt x="69812" y="32514"/>
                  <a:pt x="62589" y="37184"/>
                  <a:pt x="56271" y="42800"/>
                </a:cubicBezTo>
                <a:cubicBezTo>
                  <a:pt x="16852" y="77839"/>
                  <a:pt x="21381" y="74034"/>
                  <a:pt x="0" y="106105"/>
                </a:cubicBezTo>
                <a:cubicBezTo>
                  <a:pt x="2345" y="113139"/>
                  <a:pt x="2402" y="121417"/>
                  <a:pt x="7034" y="127207"/>
                </a:cubicBezTo>
                <a:cubicBezTo>
                  <a:pt x="16949" y="139601"/>
                  <a:pt x="35338" y="143675"/>
                  <a:pt x="49237" y="148308"/>
                </a:cubicBezTo>
                <a:cubicBezTo>
                  <a:pt x="82062" y="145963"/>
                  <a:pt x="115303" y="146993"/>
                  <a:pt x="147711" y="141274"/>
                </a:cubicBezTo>
                <a:cubicBezTo>
                  <a:pt x="156036" y="139805"/>
                  <a:pt x="164333" y="134376"/>
                  <a:pt x="168813" y="127207"/>
                </a:cubicBezTo>
                <a:cubicBezTo>
                  <a:pt x="175946" y="115794"/>
                  <a:pt x="185796" y="73338"/>
                  <a:pt x="189914" y="56868"/>
                </a:cubicBezTo>
                <a:cubicBezTo>
                  <a:pt x="181959" y="25049"/>
                  <a:pt x="191378" y="29099"/>
                  <a:pt x="161779" y="21699"/>
                </a:cubicBezTo>
                <a:cubicBezTo>
                  <a:pt x="159504" y="21130"/>
                  <a:pt x="181708" y="2942"/>
                  <a:pt x="175847" y="5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783015" y="4118823"/>
            <a:ext cx="119576" cy="45719"/>
          </a:xfrm>
          <a:custGeom>
            <a:avLst/>
            <a:gdLst>
              <a:gd name="connsiteX0" fmla="*/ 168813 w 168813"/>
              <a:gd name="connsiteY0" fmla="*/ 0 h 106014"/>
              <a:gd name="connsiteX1" fmla="*/ 119576 w 168813"/>
              <a:gd name="connsiteY1" fmla="*/ 49237 h 106014"/>
              <a:gd name="connsiteX2" fmla="*/ 98474 w 168813"/>
              <a:gd name="connsiteY2" fmla="*/ 70339 h 106014"/>
              <a:gd name="connsiteX3" fmla="*/ 63305 w 168813"/>
              <a:gd name="connsiteY3" fmla="*/ 77373 h 106014"/>
              <a:gd name="connsiteX4" fmla="*/ 0 w 168813"/>
              <a:gd name="connsiteY4" fmla="*/ 91440 h 106014"/>
              <a:gd name="connsiteX5" fmla="*/ 105508 w 168813"/>
              <a:gd name="connsiteY5" fmla="*/ 98474 h 106014"/>
              <a:gd name="connsiteX6" fmla="*/ 154745 w 168813"/>
              <a:gd name="connsiteY6" fmla="*/ 49237 h 106014"/>
              <a:gd name="connsiteX7" fmla="*/ 168813 w 168813"/>
              <a:gd name="connsiteY7" fmla="*/ 0 h 10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813" h="106014">
                <a:moveTo>
                  <a:pt x="168813" y="0"/>
                </a:moveTo>
                <a:cubicBezTo>
                  <a:pt x="111531" y="71600"/>
                  <a:pt x="166606" y="10044"/>
                  <a:pt x="119576" y="49237"/>
                </a:cubicBezTo>
                <a:cubicBezTo>
                  <a:pt x="111934" y="55605"/>
                  <a:pt x="107371" y="65890"/>
                  <a:pt x="98474" y="70339"/>
                </a:cubicBezTo>
                <a:cubicBezTo>
                  <a:pt x="87781" y="75686"/>
                  <a:pt x="74903" y="74474"/>
                  <a:pt x="63305" y="77373"/>
                </a:cubicBezTo>
                <a:cubicBezTo>
                  <a:pt x="-5952" y="94687"/>
                  <a:pt x="116125" y="72086"/>
                  <a:pt x="0" y="91440"/>
                </a:cubicBezTo>
                <a:cubicBezTo>
                  <a:pt x="62346" y="112222"/>
                  <a:pt x="27466" y="107146"/>
                  <a:pt x="105508" y="98474"/>
                </a:cubicBezTo>
                <a:cubicBezTo>
                  <a:pt x="134695" y="88745"/>
                  <a:pt x="140636" y="91563"/>
                  <a:pt x="154745" y="49237"/>
                </a:cubicBezTo>
                <a:lnTo>
                  <a:pt x="168813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 flipH="1">
            <a:off x="5205045" y="4059989"/>
            <a:ext cx="63304" cy="58834"/>
          </a:xfrm>
          <a:custGeom>
            <a:avLst/>
            <a:gdLst>
              <a:gd name="connsiteX0" fmla="*/ 168813 w 168813"/>
              <a:gd name="connsiteY0" fmla="*/ 0 h 106014"/>
              <a:gd name="connsiteX1" fmla="*/ 119576 w 168813"/>
              <a:gd name="connsiteY1" fmla="*/ 49237 h 106014"/>
              <a:gd name="connsiteX2" fmla="*/ 98474 w 168813"/>
              <a:gd name="connsiteY2" fmla="*/ 70339 h 106014"/>
              <a:gd name="connsiteX3" fmla="*/ 63305 w 168813"/>
              <a:gd name="connsiteY3" fmla="*/ 77373 h 106014"/>
              <a:gd name="connsiteX4" fmla="*/ 0 w 168813"/>
              <a:gd name="connsiteY4" fmla="*/ 91440 h 106014"/>
              <a:gd name="connsiteX5" fmla="*/ 105508 w 168813"/>
              <a:gd name="connsiteY5" fmla="*/ 98474 h 106014"/>
              <a:gd name="connsiteX6" fmla="*/ 154745 w 168813"/>
              <a:gd name="connsiteY6" fmla="*/ 49237 h 106014"/>
              <a:gd name="connsiteX7" fmla="*/ 168813 w 168813"/>
              <a:gd name="connsiteY7" fmla="*/ 0 h 10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813" h="106014">
                <a:moveTo>
                  <a:pt x="168813" y="0"/>
                </a:moveTo>
                <a:cubicBezTo>
                  <a:pt x="111531" y="71600"/>
                  <a:pt x="166606" y="10044"/>
                  <a:pt x="119576" y="49237"/>
                </a:cubicBezTo>
                <a:cubicBezTo>
                  <a:pt x="111934" y="55605"/>
                  <a:pt x="107371" y="65890"/>
                  <a:pt x="98474" y="70339"/>
                </a:cubicBezTo>
                <a:cubicBezTo>
                  <a:pt x="87781" y="75686"/>
                  <a:pt x="74903" y="74474"/>
                  <a:pt x="63305" y="77373"/>
                </a:cubicBezTo>
                <a:cubicBezTo>
                  <a:pt x="-5952" y="94687"/>
                  <a:pt x="116125" y="72086"/>
                  <a:pt x="0" y="91440"/>
                </a:cubicBezTo>
                <a:cubicBezTo>
                  <a:pt x="62346" y="112222"/>
                  <a:pt x="27466" y="107146"/>
                  <a:pt x="105508" y="98474"/>
                </a:cubicBezTo>
                <a:cubicBezTo>
                  <a:pt x="134695" y="88745"/>
                  <a:pt x="140636" y="91563"/>
                  <a:pt x="154745" y="49237"/>
                </a:cubicBezTo>
                <a:lnTo>
                  <a:pt x="168813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Callout 10"/>
          <p:cNvSpPr/>
          <p:nvPr/>
        </p:nvSpPr>
        <p:spPr>
          <a:xfrm flipH="1">
            <a:off x="2412964" y="1997749"/>
            <a:ext cx="2514600" cy="17653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 descr="Cute cartoon duck Royalty Free Vector Image - VectorStock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70556" b="94352" l="429" r="96429">
                        <a14:foregroundMark x1="73286" y1="72037" x2="74714" y2="79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67" b="7115"/>
          <a:stretch/>
        </p:blipFill>
        <p:spPr bwMode="auto">
          <a:xfrm flipH="1">
            <a:off x="2709479" y="2333990"/>
            <a:ext cx="2025408" cy="110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tieng-ga-con-keu-chiep-chiep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892.62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84836" y="526352"/>
            <a:ext cx="609600" cy="609600"/>
          </a:xfrm>
          <a:prstGeom prst="rect">
            <a:avLst/>
          </a:prstGeom>
        </p:spPr>
      </p:pic>
      <p:pic>
        <p:nvPicPr>
          <p:cNvPr id="18" name="Tieng-vit-keu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146.937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53106" y="1388149"/>
            <a:ext cx="609600" cy="609600"/>
          </a:xfrm>
          <a:prstGeom prst="rect">
            <a:avLst/>
          </a:prstGeom>
        </p:spPr>
      </p:pic>
      <p:pic>
        <p:nvPicPr>
          <p:cNvPr id="13" name="Hieu-ung-nhac-buon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0447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84836" y="1388149"/>
            <a:ext cx="609600" cy="609600"/>
          </a:xfrm>
          <a:prstGeom prst="rect">
            <a:avLst/>
          </a:prstGeom>
        </p:spPr>
      </p:pic>
      <p:pic>
        <p:nvPicPr>
          <p:cNvPr id="19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35991" y="120289"/>
            <a:ext cx="609600" cy="609600"/>
          </a:xfrm>
          <a:prstGeom prst="rect">
            <a:avLst/>
          </a:prstGeom>
        </p:spPr>
      </p:pic>
      <p:pic>
        <p:nvPicPr>
          <p:cNvPr id="22" name="tieng-ga-con-keu-chiep-chiep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63981" y="2270799"/>
            <a:ext cx="609600" cy="609600"/>
          </a:xfrm>
          <a:prstGeom prst="rect">
            <a:avLst/>
          </a:prstGeom>
        </p:spPr>
      </p:pic>
      <p:pic>
        <p:nvPicPr>
          <p:cNvPr id="23" name="Picture 4" descr="Pin on Whimsical &amp;amp; Cute Images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4116" y="3621289"/>
            <a:ext cx="1891112" cy="24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/>
          <p:cNvGrpSpPr/>
          <p:nvPr/>
        </p:nvGrpSpPr>
        <p:grpSpPr>
          <a:xfrm>
            <a:off x="-2172724" y="3716596"/>
            <a:ext cx="2416230" cy="2850676"/>
            <a:chOff x="3479858" y="3989851"/>
            <a:chExt cx="2416230" cy="2850676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09" b="99165" l="2463" r="97537">
                          <a14:foregroundMark x1="52956" y1="30376" x2="59852" y2="54280"/>
                          <a14:foregroundMark x1="58374" y1="54280" x2="49507" y2="70668"/>
                          <a14:foregroundMark x1="69828" y1="56367" x2="69828" y2="59708"/>
                          <a14:foregroundMark x1="52463" y1="4802" x2="65394" y2="22860"/>
                          <a14:foregroundMark x1="62931" y1="3132" x2="78695" y2="20355"/>
                          <a14:foregroundMark x1="49015" y1="6472" x2="46059" y2="26200"/>
                          <a14:foregroundMark x1="73768" y1="24113" x2="76724" y2="29958"/>
                          <a14:foregroundMark x1="75739" y1="9812" x2="76724" y2="13570"/>
                          <a14:foregroundMark x1="78202" y1="11065" x2="79187" y2="1732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79858" y="3989851"/>
              <a:ext cx="2416230" cy="285067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8446" l="0" r="97222">
                          <a14:foregroundMark x1="21296" y1="81347" x2="17130" y2="9171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78280">
              <a:off x="3930364" y="5415189"/>
              <a:ext cx="1025841" cy="916608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3679308" y="3885889"/>
            <a:ext cx="2129246" cy="2467763"/>
            <a:chOff x="3479858" y="3989851"/>
            <a:chExt cx="2416230" cy="2850676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09" b="99165" l="2463" r="97537">
                          <a14:foregroundMark x1="52956" y1="30376" x2="59852" y2="54280"/>
                          <a14:foregroundMark x1="58374" y1="54280" x2="49507" y2="70668"/>
                          <a14:foregroundMark x1="69828" y1="56367" x2="69828" y2="59708"/>
                          <a14:foregroundMark x1="52463" y1="4802" x2="65394" y2="22860"/>
                          <a14:foregroundMark x1="62931" y1="3132" x2="78695" y2="20355"/>
                          <a14:foregroundMark x1="49015" y1="6472" x2="46059" y2="26200"/>
                          <a14:foregroundMark x1="73768" y1="24113" x2="76724" y2="29958"/>
                          <a14:foregroundMark x1="75739" y1="9812" x2="76724" y2="13570"/>
                          <a14:foregroundMark x1="78202" y1="11065" x2="79187" y2="1732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79858" y="3989851"/>
              <a:ext cx="2416230" cy="285067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8446" l="0" r="97222">
                          <a14:foregroundMark x1="21296" y1="81347" x2="17130" y2="9171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78280">
              <a:off x="3930364" y="5415189"/>
              <a:ext cx="1025841" cy="9166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199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09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13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22 -2.22222E-6 L -0.01822 0.00023 C -0.02213 -0.00139 -0.02604 -0.00208 -0.02955 -0.00393 C -0.04153 -0.01041 -0.02643 -0.00509 -0.03567 -0.0118 C -0.03919 -0.01435 -0.04362 -0.01435 -0.04674 -0.01782 C -0.05182 -0.02338 -0.04908 -0.0206 -0.05533 -0.02546 C -0.06393 -0.0243 -0.07252 -0.0243 -0.08085 -0.02176 C -0.08515 -0.02037 -0.0871 -0.0118 -0.08971 -0.00787 C -0.09088 -0.00555 -0.09283 -0.00416 -0.09453 -0.00208 C -0.10286 0.00926 -0.09375 -0.00092 -0.10169 0.00787 C -0.10416 0.01366 -0.10429 0.01482 -0.10794 0.01968 C -0.10898 0.02107 -0.11028 0.02269 -0.11145 0.02361 C -0.11484 0.02547 -0.12148 0.02755 -0.12148 0.02778 C -0.12643 0.02685 -0.13125 0.02709 -0.13619 0.02547 C -0.14049 0.02408 -0.13945 0.01968 -0.14231 0.01574 C -0.14856 0.00672 -0.15585 -0.00023 -0.16184 -0.00995 C -0.16263 -0.01111 -0.16315 -0.01296 -0.16432 -0.01389 C -0.16849 -0.01713 -0.17343 -0.01828 -0.17786 -0.01967 C -0.18099 -0.01643 -0.18476 -0.01389 -0.1875 -0.00995 C -0.1888 -0.00787 -0.18906 -0.00463 -0.18997 -0.00208 C -0.19101 0.00139 -0.19218 0.00463 -0.19375 0.00787 C -0.19609 0.0132 -0.19947 0.01736 -0.20104 0.02361 C -0.20208 0.02871 -0.20351 0.03403 -0.20455 0.03935 C -0.20559 0.04329 -0.20638 0.04699 -0.20729 0.05116 C -0.20768 0.05371 -0.20768 0.05648 -0.20833 0.05903 C -0.20963 0.0625 -0.21106 0.06667 -0.21315 0.06875 C -0.21523 0.07084 -0.21809 0.07014 -0.22044 0.07084 C -0.22395 0.06945 -0.22708 0.06829 -0.23046 0.0669 C -0.23151 0.06621 -0.23307 0.06597 -0.23398 0.06482 C -0.23606 0.0625 -0.23802 0.05949 -0.2401 0.05695 C -0.2414 0.05556 -0.2427 0.0544 -0.24401 0.05301 C -0.25442 0.04028 -0.24518 0.04977 -0.25612 0.03935 C -0.25677 0.03727 -0.25742 0.03472 -0.25833 0.03334 C -0.26002 0.03195 -0.26197 0.03241 -0.26328 0.03148 C -0.26484 0.03056 -0.26575 0.02871 -0.26718 0.02755 C -0.27721 0.0294 -0.28763 0.02986 -0.29765 0.03334 C -0.29908 0.0338 -0.29908 0.0375 -0.3 0.03935 C -0.30117 0.04097 -0.30286 0.04167 -0.30377 0.04329 C -0.30455 0.04445 -0.30546 0.04584 -0.30625 0.04722 C -0.30703 0.05116 -0.3069 0.05602 -0.30872 0.05903 C -0.31002 0.06088 -0.3108 0.06343 -0.3125 0.06482 C -0.31575 0.06783 -0.32187 0.06945 -0.32591 0.07084 C -0.32799 0.07037 -0.33606 0.06968 -0.33945 0.0669 C -0.34192 0.06459 -0.34466 0.06227 -0.34661 0.05903 C -0.34778 0.05695 -0.34895 0.0544 -0.35052 0.05301 C -0.35455 0.04861 -0.36328 0.04676 -0.36744 0.04514 C -0.37057 0.04398 -0.37408 0.04259 -0.37721 0.04121 C -0.37864 0.04074 -0.37955 0.03982 -0.38085 0.03935 C -0.38268 0.03843 -0.38411 0.03797 -0.38567 0.03727 C -0.39023 0.03866 -0.39531 0.0375 -0.39921 0.04121 C -0.40221 0.04398 -0.40273 0.05394 -0.40416 0.05903 C -0.40507 0.06111 -0.40546 0.06343 -0.40651 0.06482 C -0.40807 0.06644 -0.41002 0.06621 -0.41145 0.0669 C -0.41276 0.06551 -0.41471 0.06482 -0.41523 0.06297 C -0.4164 0.05996 -0.41497 0.05509 -0.41653 0.05301 C -0.41822 0.05047 -0.42148 0.05162 -0.42382 0.05116 C -0.42591 0.04977 -0.42812 0.04884 -0.43007 0.04722 C -0.43333 0.04422 -0.43619 0.04005 -0.43971 0.03727 C -0.44596 0.03241 -0.44283 0.03426 -0.4483 0.03148 C -0.45507 0.03241 -0.4694 0.03195 -0.47526 0.04121 L -0.47734 0.04514 L -0.47734 0.04537 L -0.47734 0.04514 " pathEditMode="relative" rAng="0" ptsTypes="AAAAAAAAAAAAAAAAAAA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56" y="22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2.22222E-6 L 0.0112 -0.00949 " pathEditMode="relative" rAng="0" ptsTypes="AA">
                                      <p:cBhvr>
                                        <p:cTn id="1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" y="-48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185 0.00602 L -0.01185 0.00625 C -0.00755 -0.00394 -0.00442 -0.01412 -0.00013 -0.02361 C 0.00222 -0.02894 0.00599 -0.03241 0.00886 -0.03681 C 0.0155 -0.04514 0.02396 -0.05231 0.03125 -0.05671 C 0.03438 -0.05833 0.03724 -0.05856 0.04076 -0.0588 C 0.04831 -0.05787 0.05677 -0.05856 0.06367 -0.05324 C 0.07318 -0.04653 0.07162 -0.03519 0.07643 -0.02361 C 0.07774 -0.01921 0.08021 -0.01736 0.0819 -0.01389 C 0.08373 -0.0088 0.08477 -0.00208 0.08724 0.00255 C 0.08867 0.00602 0.09076 0.00741 0.09297 0.00926 C 0.10378 0.02616 0.09505 0.01968 0.10521 0.02593 C 0.11328 0.02245 0.12201 0.02269 0.12943 0.0162 C 0.13229 0.01296 0.13164 0.0044 0.13295 -0.00046 C 0.1362 -0.01088 0.13685 -0.01042 0.14219 -0.0169 C 0.14714 -0.01505 0.15196 -0.0125 0.15703 -0.01042 C 0.15912 -0.00903 0.16094 -0.0088 0.16237 -0.00718 C 0.16576 -0.00394 0.16875 -0.00046 0.17162 0.00255 C 0.17279 0.00926 0.17435 0.01574 0.17565 0.02245 C 0.17565 0.02361 0.17826 0.05023 0.17904 0.05208 C 0.18112 0.05741 0.18347 0.06227 0.18659 0.06574 C 0.1918 0.07153 0.20222 0.07361 0.20834 0.07546 C 0.21654 0.07361 0.22461 0.07315 0.23255 0.06875 C 0.23594 0.06713 0.24505 0.04931 0.24753 0.04583 C 0.24792 0.04097 0.24792 0.03704 0.2487 0.03264 C 0.25287 0.01898 0.25768 0.0162 0.2638 0.00602 C 0.26563 0.00278 0.26732 -0.00093 0.2694 -0.00394 C 0.28607 -0.02894 0.26836 0.00093 0.28242 -0.02361 C 0.29102 -0.02176 0.3 -0.02199 0.30795 -0.0169 C 0.31719 -0.01088 0.3142 -0.00394 0.31719 0.00602 C 0.31927 0.01273 0.32513 0.02407 0.32813 0.0294 C 0.33229 0.03542 0.33724 0.03912 0.34128 0.04583 C 0.34401 0.05046 0.34584 0.05741 0.3487 0.06227 C 0.35417 0.0706 0.3612 0.07708 0.36693 0.08542 C 0.37071 0.09051 0.37435 0.09676 0.37813 0.10162 C 0.38295 0.10856 0.38529 0.11019 0.39076 0.1162 C 0.40235 0.11019 0.40534 0.11204 0.41328 0.09838 C 0.41524 0.09491 0.4168 0.08981 0.41875 0.08542 C 0.42005 0.08079 0.41966 0.07384 0.42227 0.07222 C 0.42943 0.06759 0.43711 0.07037 0.44453 0.06875 C 0.44753 0.06759 0.45052 0.06713 0.45352 0.06574 C 0.4556 0.06412 0.45964 0.0588 0.45964 0.05903 L 0.45964 0.0588 " pathEditMode="relative" rAng="0" ptsTypes="AAAAAAAAAAAAAAAAAAAAAAAAAAAAAAAAAAAAAAAAA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68" y="226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46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6" presetClass="path" presetSubtype="0" repeatCount="1000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875E-6 -4.81481E-6 L -0.01315 -0.03449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3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10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4000" accel="50000" decel="50000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animMotion origin="layout" path="M -0.00325 -0.01342 L -0.00325 -0.01296 C -0.00156 -0.01018 0.00104 -0.00694 0.0017 -0.00277 C 0.00222 -3.7037E-6 0.0017 0.00371 -2.70833E-6 0.00649 C -0.00117 0.00834 -2.70833E-6 0.00186 -2.70833E-6 -0.00046 L -2.70833E-6 -3.7037E-6 " pathEditMode="relative" rAng="0" ptsTypes="AAAAAA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99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97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3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25800"/>
                                  </p:stCondLst>
                                  <p:childTnLst>
                                    <p:animScale>
                                      <p:cBhvr>
                                        <p:cTn id="83" dur="5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3,820 Lake Cartoon Cliparts, Stock Vector and Royalty Free Lake Cartoon  Illustration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5"/>
          <p:cNvSpPr/>
          <p:nvPr/>
        </p:nvSpPr>
        <p:spPr>
          <a:xfrm>
            <a:off x="5162596" y="3730199"/>
            <a:ext cx="1998913" cy="662689"/>
          </a:xfrm>
          <a:custGeom>
            <a:avLst/>
            <a:gdLst>
              <a:gd name="connsiteX0" fmla="*/ 673134 w 1442956"/>
              <a:gd name="connsiteY0" fmla="*/ 26126 h 562324"/>
              <a:gd name="connsiteX1" fmla="*/ 438002 w 1442956"/>
              <a:gd name="connsiteY1" fmla="*/ 39189 h 562324"/>
              <a:gd name="connsiteX2" fmla="*/ 398814 w 1442956"/>
              <a:gd name="connsiteY2" fmla="*/ 65314 h 562324"/>
              <a:gd name="connsiteX3" fmla="*/ 320437 w 1442956"/>
              <a:gd name="connsiteY3" fmla="*/ 91440 h 562324"/>
              <a:gd name="connsiteX4" fmla="*/ 281248 w 1442956"/>
              <a:gd name="connsiteY4" fmla="*/ 130629 h 562324"/>
              <a:gd name="connsiteX5" fmla="*/ 19991 w 1442956"/>
              <a:gd name="connsiteY5" fmla="*/ 261257 h 562324"/>
              <a:gd name="connsiteX6" fmla="*/ 19991 w 1442956"/>
              <a:gd name="connsiteY6" fmla="*/ 431074 h 562324"/>
              <a:gd name="connsiteX7" fmla="*/ 59180 w 1442956"/>
              <a:gd name="connsiteY7" fmla="*/ 457200 h 562324"/>
              <a:gd name="connsiteX8" fmla="*/ 150620 w 1442956"/>
              <a:gd name="connsiteY8" fmla="*/ 509451 h 562324"/>
              <a:gd name="connsiteX9" fmla="*/ 385751 w 1442956"/>
              <a:gd name="connsiteY9" fmla="*/ 496389 h 562324"/>
              <a:gd name="connsiteX10" fmla="*/ 673134 w 1442956"/>
              <a:gd name="connsiteY10" fmla="*/ 522514 h 562324"/>
              <a:gd name="connsiteX11" fmla="*/ 712322 w 1442956"/>
              <a:gd name="connsiteY11" fmla="*/ 548640 h 562324"/>
              <a:gd name="connsiteX12" fmla="*/ 947454 w 1442956"/>
              <a:gd name="connsiteY12" fmla="*/ 548640 h 562324"/>
              <a:gd name="connsiteX13" fmla="*/ 1065020 w 1442956"/>
              <a:gd name="connsiteY13" fmla="*/ 509451 h 562324"/>
              <a:gd name="connsiteX14" fmla="*/ 1104208 w 1442956"/>
              <a:gd name="connsiteY14" fmla="*/ 496389 h 562324"/>
              <a:gd name="connsiteX15" fmla="*/ 1143397 w 1442956"/>
              <a:gd name="connsiteY15" fmla="*/ 483326 h 562324"/>
              <a:gd name="connsiteX16" fmla="*/ 1247900 w 1442956"/>
              <a:gd name="connsiteY16" fmla="*/ 457200 h 562324"/>
              <a:gd name="connsiteX17" fmla="*/ 1287088 w 1442956"/>
              <a:gd name="connsiteY17" fmla="*/ 444137 h 562324"/>
              <a:gd name="connsiteX18" fmla="*/ 1404654 w 1442956"/>
              <a:gd name="connsiteY18" fmla="*/ 431074 h 562324"/>
              <a:gd name="connsiteX19" fmla="*/ 1417717 w 1442956"/>
              <a:gd name="connsiteY19" fmla="*/ 378823 h 562324"/>
              <a:gd name="connsiteX20" fmla="*/ 1378528 w 1442956"/>
              <a:gd name="connsiteY20" fmla="*/ 248194 h 562324"/>
              <a:gd name="connsiteX21" fmla="*/ 1365465 w 1442956"/>
              <a:gd name="connsiteY21" fmla="*/ 209006 h 562324"/>
              <a:gd name="connsiteX22" fmla="*/ 1391591 w 1442956"/>
              <a:gd name="connsiteY22" fmla="*/ 169817 h 562324"/>
              <a:gd name="connsiteX23" fmla="*/ 1417717 w 1442956"/>
              <a:gd name="connsiteY23" fmla="*/ 91440 h 562324"/>
              <a:gd name="connsiteX24" fmla="*/ 1378528 w 1442956"/>
              <a:gd name="connsiteY24" fmla="*/ 65314 h 562324"/>
              <a:gd name="connsiteX25" fmla="*/ 1274025 w 1442956"/>
              <a:gd name="connsiteY25" fmla="*/ 26126 h 562324"/>
              <a:gd name="connsiteX26" fmla="*/ 1195648 w 1442956"/>
              <a:gd name="connsiteY26" fmla="*/ 0 h 562324"/>
              <a:gd name="connsiteX27" fmla="*/ 1117271 w 1442956"/>
              <a:gd name="connsiteY27" fmla="*/ 13063 h 562324"/>
              <a:gd name="connsiteX28" fmla="*/ 973580 w 1442956"/>
              <a:gd name="connsiteY28" fmla="*/ 52251 h 562324"/>
              <a:gd name="connsiteX29" fmla="*/ 738448 w 1442956"/>
              <a:gd name="connsiteY29" fmla="*/ 39189 h 562324"/>
              <a:gd name="connsiteX30" fmla="*/ 673134 w 1442956"/>
              <a:gd name="connsiteY30" fmla="*/ 26126 h 56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42956" h="562324">
                <a:moveTo>
                  <a:pt x="673134" y="26126"/>
                </a:moveTo>
                <a:cubicBezTo>
                  <a:pt x="623060" y="26126"/>
                  <a:pt x="515711" y="28088"/>
                  <a:pt x="438002" y="39189"/>
                </a:cubicBezTo>
                <a:cubicBezTo>
                  <a:pt x="422460" y="41409"/>
                  <a:pt x="413160" y="58938"/>
                  <a:pt x="398814" y="65314"/>
                </a:cubicBezTo>
                <a:cubicBezTo>
                  <a:pt x="373649" y="76499"/>
                  <a:pt x="320437" y="91440"/>
                  <a:pt x="320437" y="91440"/>
                </a:cubicBezTo>
                <a:cubicBezTo>
                  <a:pt x="307374" y="104503"/>
                  <a:pt x="287561" y="113267"/>
                  <a:pt x="281248" y="130629"/>
                </a:cubicBezTo>
                <a:cubicBezTo>
                  <a:pt x="211453" y="322563"/>
                  <a:pt x="413083" y="219878"/>
                  <a:pt x="19991" y="261257"/>
                </a:cubicBezTo>
                <a:cubicBezTo>
                  <a:pt x="-1612" y="326065"/>
                  <a:pt x="-11281" y="337260"/>
                  <a:pt x="19991" y="431074"/>
                </a:cubicBezTo>
                <a:cubicBezTo>
                  <a:pt x="24956" y="445968"/>
                  <a:pt x="46405" y="448075"/>
                  <a:pt x="59180" y="457200"/>
                </a:cubicBezTo>
                <a:cubicBezTo>
                  <a:pt x="128378" y="506628"/>
                  <a:pt x="87025" y="488254"/>
                  <a:pt x="150620" y="509451"/>
                </a:cubicBezTo>
                <a:cubicBezTo>
                  <a:pt x="228997" y="505097"/>
                  <a:pt x="307253" y="496389"/>
                  <a:pt x="385751" y="496389"/>
                </a:cubicBezTo>
                <a:cubicBezTo>
                  <a:pt x="606339" y="496389"/>
                  <a:pt x="562224" y="485544"/>
                  <a:pt x="673134" y="522514"/>
                </a:cubicBezTo>
                <a:cubicBezTo>
                  <a:pt x="686197" y="531223"/>
                  <a:pt x="697622" y="543127"/>
                  <a:pt x="712322" y="548640"/>
                </a:cubicBezTo>
                <a:cubicBezTo>
                  <a:pt x="786457" y="576441"/>
                  <a:pt x="875296" y="554191"/>
                  <a:pt x="947454" y="548640"/>
                </a:cubicBezTo>
                <a:lnTo>
                  <a:pt x="1065020" y="509451"/>
                </a:lnTo>
                <a:lnTo>
                  <a:pt x="1104208" y="496389"/>
                </a:lnTo>
                <a:cubicBezTo>
                  <a:pt x="1117271" y="492035"/>
                  <a:pt x="1130039" y="486666"/>
                  <a:pt x="1143397" y="483326"/>
                </a:cubicBezTo>
                <a:cubicBezTo>
                  <a:pt x="1178231" y="474617"/>
                  <a:pt x="1213836" y="468555"/>
                  <a:pt x="1247900" y="457200"/>
                </a:cubicBezTo>
                <a:cubicBezTo>
                  <a:pt x="1260963" y="452846"/>
                  <a:pt x="1273506" y="446401"/>
                  <a:pt x="1287088" y="444137"/>
                </a:cubicBezTo>
                <a:cubicBezTo>
                  <a:pt x="1325981" y="437655"/>
                  <a:pt x="1365465" y="435428"/>
                  <a:pt x="1404654" y="431074"/>
                </a:cubicBezTo>
                <a:cubicBezTo>
                  <a:pt x="1409008" y="413657"/>
                  <a:pt x="1417717" y="396776"/>
                  <a:pt x="1417717" y="378823"/>
                </a:cubicBezTo>
                <a:cubicBezTo>
                  <a:pt x="1417717" y="359080"/>
                  <a:pt x="1380049" y="252756"/>
                  <a:pt x="1378528" y="248194"/>
                </a:cubicBezTo>
                <a:lnTo>
                  <a:pt x="1365465" y="209006"/>
                </a:lnTo>
                <a:cubicBezTo>
                  <a:pt x="1374174" y="195943"/>
                  <a:pt x="1379332" y="179625"/>
                  <a:pt x="1391591" y="169817"/>
                </a:cubicBezTo>
                <a:cubicBezTo>
                  <a:pt x="1428357" y="140404"/>
                  <a:pt x="1471351" y="185298"/>
                  <a:pt x="1417717" y="91440"/>
                </a:cubicBezTo>
                <a:cubicBezTo>
                  <a:pt x="1409928" y="77809"/>
                  <a:pt x="1392159" y="73103"/>
                  <a:pt x="1378528" y="65314"/>
                </a:cubicBezTo>
                <a:cubicBezTo>
                  <a:pt x="1313981" y="28430"/>
                  <a:pt x="1341700" y="46429"/>
                  <a:pt x="1274025" y="26126"/>
                </a:cubicBezTo>
                <a:cubicBezTo>
                  <a:pt x="1247648" y="18213"/>
                  <a:pt x="1195648" y="0"/>
                  <a:pt x="1195648" y="0"/>
                </a:cubicBezTo>
                <a:cubicBezTo>
                  <a:pt x="1169522" y="4354"/>
                  <a:pt x="1143169" y="7513"/>
                  <a:pt x="1117271" y="13063"/>
                </a:cubicBezTo>
                <a:cubicBezTo>
                  <a:pt x="1034774" y="30741"/>
                  <a:pt x="1033271" y="32355"/>
                  <a:pt x="973580" y="52251"/>
                </a:cubicBezTo>
                <a:cubicBezTo>
                  <a:pt x="895203" y="47897"/>
                  <a:pt x="816624" y="46296"/>
                  <a:pt x="738448" y="39189"/>
                </a:cubicBezTo>
                <a:cubicBezTo>
                  <a:pt x="583134" y="25070"/>
                  <a:pt x="723208" y="26126"/>
                  <a:pt x="673134" y="2612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rgbClr val="8ADE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15" b="100000" l="0" r="998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495992" y="2298895"/>
            <a:ext cx="1574800" cy="17101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480765" y="2947654"/>
            <a:ext cx="895201" cy="6855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1203" y1="53140" x2="53383" y2="73913"/>
                        <a14:foregroundMark x1="71053" y1="49758" x2="71053" y2="72464"/>
                        <a14:foregroundMark x1="61278" y1="42029" x2="69925" y2="49758"/>
                        <a14:foregroundMark x1="61278" y1="43478" x2="35338" y2="53140"/>
                        <a14:foregroundMark x1="30075" y1="54589" x2="34211" y2="60870"/>
                        <a14:foregroundMark x1="37218" y1="64251" x2="48120" y2="73430"/>
                        <a14:foregroundMark x1="54511" y1="75362" x2="71053" y2="753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136677" y="2454011"/>
            <a:ext cx="667992" cy="493643"/>
          </a:xfrm>
          <a:prstGeom prst="rect">
            <a:avLst/>
          </a:prstGeom>
        </p:spPr>
      </p:pic>
      <p:pic>
        <p:nvPicPr>
          <p:cNvPr id="7" name="Picture 4" descr="Hung King | Other - Quizizz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762" b="90000" l="4125" r="98875">
                        <a14:foregroundMark x1="24000" y1="11190" x2="25000" y2="12381"/>
                        <a14:foregroundMark x1="23375" y1="23095" x2="23500" y2="33095"/>
                        <a14:foregroundMark x1="17375" y1="20714" x2="7500" y2="34048"/>
                        <a14:foregroundMark x1="11000" y1="21667" x2="7875" y2="31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116" y="4055666"/>
            <a:ext cx="415251" cy="21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ung King | Other - Quizizz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762" b="90000" l="4125" r="98875">
                        <a14:foregroundMark x1="24000" y1="11190" x2="25000" y2="12381"/>
                        <a14:foregroundMark x1="23375" y1="23095" x2="23500" y2="33095"/>
                        <a14:foregroundMark x1="17375" y1="20714" x2="7500" y2="34048"/>
                        <a14:foregroundMark x1="11000" y1="21667" x2="7875" y2="31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73334" y="4018674"/>
            <a:ext cx="466186" cy="32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Chương trình Chuyên biệt Q10\Ke chuyen\φοξή_fox.gif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89645" y="2480624"/>
            <a:ext cx="3395513" cy="261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Symphony No.5 - Fat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6015" end="1.5419295625E6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779984" y="1260062"/>
            <a:ext cx="609600" cy="609600"/>
          </a:xfrm>
          <a:prstGeom prst="rect">
            <a:avLst/>
          </a:prstGeom>
        </p:spPr>
      </p:pic>
      <p:pic>
        <p:nvPicPr>
          <p:cNvPr id="18" name="Picture 4" descr="Pin on Whimsical &amp;amp; Cute Images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9706" y="2164803"/>
            <a:ext cx="1701556" cy="184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 flipH="1">
            <a:off x="-1493968" y="3038202"/>
            <a:ext cx="3564493" cy="2145621"/>
            <a:chOff x="1981200" y="2622472"/>
            <a:chExt cx="4089400" cy="1917309"/>
          </a:xfrm>
        </p:grpSpPr>
        <p:sp>
          <p:nvSpPr>
            <p:cNvPr id="11" name="Freeform 10"/>
            <p:cNvSpPr/>
            <p:nvPr/>
          </p:nvSpPr>
          <p:spPr>
            <a:xfrm>
              <a:off x="2000251" y="2622472"/>
              <a:ext cx="4051299" cy="1866900"/>
            </a:xfrm>
            <a:custGeom>
              <a:avLst/>
              <a:gdLst>
                <a:gd name="connsiteX0" fmla="*/ 88900 w 4051300"/>
                <a:gd name="connsiteY0" fmla="*/ 850900 h 1866900"/>
                <a:gd name="connsiteX1" fmla="*/ 114300 w 4051300"/>
                <a:gd name="connsiteY1" fmla="*/ 749300 h 1866900"/>
                <a:gd name="connsiteX2" fmla="*/ 139700 w 4051300"/>
                <a:gd name="connsiteY2" fmla="*/ 711200 h 1866900"/>
                <a:gd name="connsiteX3" fmla="*/ 266700 w 4051300"/>
                <a:gd name="connsiteY3" fmla="*/ 685800 h 1866900"/>
                <a:gd name="connsiteX4" fmla="*/ 330200 w 4051300"/>
                <a:gd name="connsiteY4" fmla="*/ 508000 h 1866900"/>
                <a:gd name="connsiteX5" fmla="*/ 406400 w 4051300"/>
                <a:gd name="connsiteY5" fmla="*/ 457200 h 1866900"/>
                <a:gd name="connsiteX6" fmla="*/ 520700 w 4051300"/>
                <a:gd name="connsiteY6" fmla="*/ 482600 h 1866900"/>
                <a:gd name="connsiteX7" fmla="*/ 558800 w 4051300"/>
                <a:gd name="connsiteY7" fmla="*/ 495300 h 1866900"/>
                <a:gd name="connsiteX8" fmla="*/ 596900 w 4051300"/>
                <a:gd name="connsiteY8" fmla="*/ 482600 h 1866900"/>
                <a:gd name="connsiteX9" fmla="*/ 673100 w 4051300"/>
                <a:gd name="connsiteY9" fmla="*/ 406400 h 1866900"/>
                <a:gd name="connsiteX10" fmla="*/ 698500 w 4051300"/>
                <a:gd name="connsiteY10" fmla="*/ 368300 h 1866900"/>
                <a:gd name="connsiteX11" fmla="*/ 812800 w 4051300"/>
                <a:gd name="connsiteY11" fmla="*/ 304800 h 1866900"/>
                <a:gd name="connsiteX12" fmla="*/ 901700 w 4051300"/>
                <a:gd name="connsiteY12" fmla="*/ 317500 h 1866900"/>
                <a:gd name="connsiteX13" fmla="*/ 927100 w 4051300"/>
                <a:gd name="connsiteY13" fmla="*/ 355600 h 1866900"/>
                <a:gd name="connsiteX14" fmla="*/ 952500 w 4051300"/>
                <a:gd name="connsiteY14" fmla="*/ 317500 h 1866900"/>
                <a:gd name="connsiteX15" fmla="*/ 1003300 w 4051300"/>
                <a:gd name="connsiteY15" fmla="*/ 266700 h 1866900"/>
                <a:gd name="connsiteX16" fmla="*/ 1054100 w 4051300"/>
                <a:gd name="connsiteY16" fmla="*/ 177800 h 1866900"/>
                <a:gd name="connsiteX17" fmla="*/ 1092200 w 4051300"/>
                <a:gd name="connsiteY17" fmla="*/ 139700 h 1866900"/>
                <a:gd name="connsiteX18" fmla="*/ 1104900 w 4051300"/>
                <a:gd name="connsiteY18" fmla="*/ 101600 h 1866900"/>
                <a:gd name="connsiteX19" fmla="*/ 1231900 w 4051300"/>
                <a:gd name="connsiteY19" fmla="*/ 101600 h 1866900"/>
                <a:gd name="connsiteX20" fmla="*/ 1333500 w 4051300"/>
                <a:gd name="connsiteY20" fmla="*/ 215900 h 1866900"/>
                <a:gd name="connsiteX21" fmla="*/ 1409700 w 4051300"/>
                <a:gd name="connsiteY21" fmla="*/ 114300 h 1866900"/>
                <a:gd name="connsiteX22" fmla="*/ 1498600 w 4051300"/>
                <a:gd name="connsiteY22" fmla="*/ 63500 h 1866900"/>
                <a:gd name="connsiteX23" fmla="*/ 1574800 w 4051300"/>
                <a:gd name="connsiteY23" fmla="*/ 0 h 1866900"/>
                <a:gd name="connsiteX24" fmla="*/ 1714500 w 4051300"/>
                <a:gd name="connsiteY24" fmla="*/ 12700 h 1866900"/>
                <a:gd name="connsiteX25" fmla="*/ 1803400 w 4051300"/>
                <a:gd name="connsiteY25" fmla="*/ 114300 h 1866900"/>
                <a:gd name="connsiteX26" fmla="*/ 1841500 w 4051300"/>
                <a:gd name="connsiteY26" fmla="*/ 139700 h 1866900"/>
                <a:gd name="connsiteX27" fmla="*/ 1879600 w 4051300"/>
                <a:gd name="connsiteY27" fmla="*/ 127000 h 1866900"/>
                <a:gd name="connsiteX28" fmla="*/ 1892300 w 4051300"/>
                <a:gd name="connsiteY28" fmla="*/ 88900 h 1866900"/>
                <a:gd name="connsiteX29" fmla="*/ 1930400 w 4051300"/>
                <a:gd name="connsiteY29" fmla="*/ 50800 h 1866900"/>
                <a:gd name="connsiteX30" fmla="*/ 1968500 w 4051300"/>
                <a:gd name="connsiteY30" fmla="*/ 25400 h 1866900"/>
                <a:gd name="connsiteX31" fmla="*/ 2044700 w 4051300"/>
                <a:gd name="connsiteY31" fmla="*/ 0 h 1866900"/>
                <a:gd name="connsiteX32" fmla="*/ 2133600 w 4051300"/>
                <a:gd name="connsiteY32" fmla="*/ 38100 h 1866900"/>
                <a:gd name="connsiteX33" fmla="*/ 2146300 w 4051300"/>
                <a:gd name="connsiteY33" fmla="*/ 76200 h 1866900"/>
                <a:gd name="connsiteX34" fmla="*/ 2184400 w 4051300"/>
                <a:gd name="connsiteY34" fmla="*/ 114300 h 1866900"/>
                <a:gd name="connsiteX35" fmla="*/ 2260600 w 4051300"/>
                <a:gd name="connsiteY35" fmla="*/ 88900 h 1866900"/>
                <a:gd name="connsiteX36" fmla="*/ 2298700 w 4051300"/>
                <a:gd name="connsiteY36" fmla="*/ 76200 h 1866900"/>
                <a:gd name="connsiteX37" fmla="*/ 2413000 w 4051300"/>
                <a:gd name="connsiteY37" fmla="*/ 88900 h 1866900"/>
                <a:gd name="connsiteX38" fmla="*/ 2489200 w 4051300"/>
                <a:gd name="connsiteY38" fmla="*/ 114300 h 1866900"/>
                <a:gd name="connsiteX39" fmla="*/ 2514600 w 4051300"/>
                <a:gd name="connsiteY39" fmla="*/ 152400 h 1866900"/>
                <a:gd name="connsiteX40" fmla="*/ 2565400 w 4051300"/>
                <a:gd name="connsiteY40" fmla="*/ 88900 h 1866900"/>
                <a:gd name="connsiteX41" fmla="*/ 2641600 w 4051300"/>
                <a:gd name="connsiteY41" fmla="*/ 63500 h 1866900"/>
                <a:gd name="connsiteX42" fmla="*/ 2819400 w 4051300"/>
                <a:gd name="connsiteY42" fmla="*/ 88900 h 1866900"/>
                <a:gd name="connsiteX43" fmla="*/ 2832100 w 4051300"/>
                <a:gd name="connsiteY43" fmla="*/ 127000 h 1866900"/>
                <a:gd name="connsiteX44" fmla="*/ 2844800 w 4051300"/>
                <a:gd name="connsiteY44" fmla="*/ 63500 h 1866900"/>
                <a:gd name="connsiteX45" fmla="*/ 2997200 w 4051300"/>
                <a:gd name="connsiteY45" fmla="*/ 25400 h 1866900"/>
                <a:gd name="connsiteX46" fmla="*/ 3060700 w 4051300"/>
                <a:gd name="connsiteY46" fmla="*/ 38100 h 1866900"/>
                <a:gd name="connsiteX47" fmla="*/ 3111500 w 4051300"/>
                <a:gd name="connsiteY47" fmla="*/ 114300 h 1866900"/>
                <a:gd name="connsiteX48" fmla="*/ 3251200 w 4051300"/>
                <a:gd name="connsiteY48" fmla="*/ 101600 h 1866900"/>
                <a:gd name="connsiteX49" fmla="*/ 3289300 w 4051300"/>
                <a:gd name="connsiteY49" fmla="*/ 88900 h 1866900"/>
                <a:gd name="connsiteX50" fmla="*/ 3403600 w 4051300"/>
                <a:gd name="connsiteY50" fmla="*/ 101600 h 1866900"/>
                <a:gd name="connsiteX51" fmla="*/ 3429000 w 4051300"/>
                <a:gd name="connsiteY51" fmla="*/ 177800 h 1866900"/>
                <a:gd name="connsiteX52" fmla="*/ 3441700 w 4051300"/>
                <a:gd name="connsiteY52" fmla="*/ 266700 h 1866900"/>
                <a:gd name="connsiteX53" fmla="*/ 3568700 w 4051300"/>
                <a:gd name="connsiteY53" fmla="*/ 279400 h 1866900"/>
                <a:gd name="connsiteX54" fmla="*/ 3606800 w 4051300"/>
                <a:gd name="connsiteY54" fmla="*/ 304800 h 1866900"/>
                <a:gd name="connsiteX55" fmla="*/ 3657600 w 4051300"/>
                <a:gd name="connsiteY55" fmla="*/ 444500 h 1866900"/>
                <a:gd name="connsiteX56" fmla="*/ 3670300 w 4051300"/>
                <a:gd name="connsiteY56" fmla="*/ 596900 h 1866900"/>
                <a:gd name="connsiteX57" fmla="*/ 3784600 w 4051300"/>
                <a:gd name="connsiteY57" fmla="*/ 571500 h 1866900"/>
                <a:gd name="connsiteX58" fmla="*/ 3898900 w 4051300"/>
                <a:gd name="connsiteY58" fmla="*/ 584200 h 1866900"/>
                <a:gd name="connsiteX59" fmla="*/ 3975100 w 4051300"/>
                <a:gd name="connsiteY59" fmla="*/ 660400 h 1866900"/>
                <a:gd name="connsiteX60" fmla="*/ 3949700 w 4051300"/>
                <a:gd name="connsiteY60" fmla="*/ 927100 h 1866900"/>
                <a:gd name="connsiteX61" fmla="*/ 4000500 w 4051300"/>
                <a:gd name="connsiteY61" fmla="*/ 977900 h 1866900"/>
                <a:gd name="connsiteX62" fmla="*/ 4051300 w 4051300"/>
                <a:gd name="connsiteY62" fmla="*/ 1066800 h 1866900"/>
                <a:gd name="connsiteX63" fmla="*/ 4038600 w 4051300"/>
                <a:gd name="connsiteY63" fmla="*/ 1155700 h 1866900"/>
                <a:gd name="connsiteX64" fmla="*/ 3962400 w 4051300"/>
                <a:gd name="connsiteY64" fmla="*/ 1231900 h 1866900"/>
                <a:gd name="connsiteX65" fmla="*/ 3924300 w 4051300"/>
                <a:gd name="connsiteY65" fmla="*/ 1244600 h 1866900"/>
                <a:gd name="connsiteX66" fmla="*/ 3911600 w 4051300"/>
                <a:gd name="connsiteY66" fmla="*/ 1397000 h 1866900"/>
                <a:gd name="connsiteX67" fmla="*/ 3886200 w 4051300"/>
                <a:gd name="connsiteY67" fmla="*/ 1524000 h 1866900"/>
                <a:gd name="connsiteX68" fmla="*/ 3848100 w 4051300"/>
                <a:gd name="connsiteY68" fmla="*/ 1536700 h 1866900"/>
                <a:gd name="connsiteX69" fmla="*/ 3797300 w 4051300"/>
                <a:gd name="connsiteY69" fmla="*/ 1549400 h 1866900"/>
                <a:gd name="connsiteX70" fmla="*/ 3784600 w 4051300"/>
                <a:gd name="connsiteY70" fmla="*/ 1714500 h 1866900"/>
                <a:gd name="connsiteX71" fmla="*/ 3733800 w 4051300"/>
                <a:gd name="connsiteY71" fmla="*/ 1727200 h 1866900"/>
                <a:gd name="connsiteX72" fmla="*/ 3213100 w 4051300"/>
                <a:gd name="connsiteY72" fmla="*/ 1739900 h 1866900"/>
                <a:gd name="connsiteX73" fmla="*/ 2895600 w 4051300"/>
                <a:gd name="connsiteY73" fmla="*/ 1739900 h 1866900"/>
                <a:gd name="connsiteX74" fmla="*/ 2819400 w 4051300"/>
                <a:gd name="connsiteY74" fmla="*/ 1714500 h 1866900"/>
                <a:gd name="connsiteX75" fmla="*/ 2565400 w 4051300"/>
                <a:gd name="connsiteY75" fmla="*/ 1727200 h 1866900"/>
                <a:gd name="connsiteX76" fmla="*/ 2527300 w 4051300"/>
                <a:gd name="connsiteY76" fmla="*/ 1752600 h 1866900"/>
                <a:gd name="connsiteX77" fmla="*/ 2400300 w 4051300"/>
                <a:gd name="connsiteY77" fmla="*/ 1790700 h 1866900"/>
                <a:gd name="connsiteX78" fmla="*/ 2057400 w 4051300"/>
                <a:gd name="connsiteY78" fmla="*/ 1765300 h 1866900"/>
                <a:gd name="connsiteX79" fmla="*/ 2019300 w 4051300"/>
                <a:gd name="connsiteY79" fmla="*/ 1752600 h 1866900"/>
                <a:gd name="connsiteX80" fmla="*/ 1689100 w 4051300"/>
                <a:gd name="connsiteY80" fmla="*/ 1765300 h 1866900"/>
                <a:gd name="connsiteX81" fmla="*/ 1600200 w 4051300"/>
                <a:gd name="connsiteY81" fmla="*/ 1790700 h 1866900"/>
                <a:gd name="connsiteX82" fmla="*/ 1549400 w 4051300"/>
                <a:gd name="connsiteY82" fmla="*/ 1816100 h 1866900"/>
                <a:gd name="connsiteX83" fmla="*/ 1409700 w 4051300"/>
                <a:gd name="connsiteY83" fmla="*/ 1828800 h 1866900"/>
                <a:gd name="connsiteX84" fmla="*/ 1206500 w 4051300"/>
                <a:gd name="connsiteY84" fmla="*/ 1803400 h 1866900"/>
                <a:gd name="connsiteX85" fmla="*/ 1130300 w 4051300"/>
                <a:gd name="connsiteY85" fmla="*/ 1778000 h 1866900"/>
                <a:gd name="connsiteX86" fmla="*/ 1092200 w 4051300"/>
                <a:gd name="connsiteY86" fmla="*/ 1752600 h 1866900"/>
                <a:gd name="connsiteX87" fmla="*/ 939800 w 4051300"/>
                <a:gd name="connsiteY87" fmla="*/ 1765300 h 1866900"/>
                <a:gd name="connsiteX88" fmla="*/ 901700 w 4051300"/>
                <a:gd name="connsiteY88" fmla="*/ 1790700 h 1866900"/>
                <a:gd name="connsiteX89" fmla="*/ 863600 w 4051300"/>
                <a:gd name="connsiteY89" fmla="*/ 1803400 h 1866900"/>
                <a:gd name="connsiteX90" fmla="*/ 825500 w 4051300"/>
                <a:gd name="connsiteY90" fmla="*/ 1828800 h 1866900"/>
                <a:gd name="connsiteX91" fmla="*/ 749300 w 4051300"/>
                <a:gd name="connsiteY91" fmla="*/ 1866900 h 1866900"/>
                <a:gd name="connsiteX92" fmla="*/ 444500 w 4051300"/>
                <a:gd name="connsiteY92" fmla="*/ 1854200 h 1866900"/>
                <a:gd name="connsiteX93" fmla="*/ 406400 w 4051300"/>
                <a:gd name="connsiteY93" fmla="*/ 1828800 h 1866900"/>
                <a:gd name="connsiteX94" fmla="*/ 342900 w 4051300"/>
                <a:gd name="connsiteY94" fmla="*/ 1816100 h 1866900"/>
                <a:gd name="connsiteX95" fmla="*/ 304800 w 4051300"/>
                <a:gd name="connsiteY95" fmla="*/ 1803400 h 1866900"/>
                <a:gd name="connsiteX96" fmla="*/ 215900 w 4051300"/>
                <a:gd name="connsiteY96" fmla="*/ 1689100 h 1866900"/>
                <a:gd name="connsiteX97" fmla="*/ 203200 w 4051300"/>
                <a:gd name="connsiteY97" fmla="*/ 1651000 h 1866900"/>
                <a:gd name="connsiteX98" fmla="*/ 152400 w 4051300"/>
                <a:gd name="connsiteY98" fmla="*/ 1612900 h 1866900"/>
                <a:gd name="connsiteX99" fmla="*/ 127000 w 4051300"/>
                <a:gd name="connsiteY99" fmla="*/ 1574800 h 1866900"/>
                <a:gd name="connsiteX100" fmla="*/ 63500 w 4051300"/>
                <a:gd name="connsiteY100" fmla="*/ 1498600 h 1866900"/>
                <a:gd name="connsiteX101" fmla="*/ 25400 w 4051300"/>
                <a:gd name="connsiteY101" fmla="*/ 1397000 h 1866900"/>
                <a:gd name="connsiteX102" fmla="*/ 0 w 4051300"/>
                <a:gd name="connsiteY102" fmla="*/ 1320800 h 1866900"/>
                <a:gd name="connsiteX103" fmla="*/ 12700 w 4051300"/>
                <a:gd name="connsiteY103" fmla="*/ 1041400 h 1866900"/>
                <a:gd name="connsiteX104" fmla="*/ 63500 w 4051300"/>
                <a:gd name="connsiteY104" fmla="*/ 965200 h 1866900"/>
                <a:gd name="connsiteX105" fmla="*/ 88900 w 4051300"/>
                <a:gd name="connsiteY105" fmla="*/ 85090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051300" h="1866900">
                  <a:moveTo>
                    <a:pt x="88900" y="850900"/>
                  </a:moveTo>
                  <a:cubicBezTo>
                    <a:pt x="97367" y="814917"/>
                    <a:pt x="101283" y="775335"/>
                    <a:pt x="114300" y="749300"/>
                  </a:cubicBezTo>
                  <a:cubicBezTo>
                    <a:pt x="121126" y="735648"/>
                    <a:pt x="127000" y="719667"/>
                    <a:pt x="139700" y="711200"/>
                  </a:cubicBezTo>
                  <a:cubicBezTo>
                    <a:pt x="152330" y="702780"/>
                    <a:pt x="266449" y="685842"/>
                    <a:pt x="266700" y="685800"/>
                  </a:cubicBezTo>
                  <a:cubicBezTo>
                    <a:pt x="274327" y="624784"/>
                    <a:pt x="268392" y="549205"/>
                    <a:pt x="330200" y="508000"/>
                  </a:cubicBezTo>
                  <a:lnTo>
                    <a:pt x="406400" y="457200"/>
                  </a:lnTo>
                  <a:cubicBezTo>
                    <a:pt x="444500" y="465667"/>
                    <a:pt x="482836" y="473134"/>
                    <a:pt x="520700" y="482600"/>
                  </a:cubicBezTo>
                  <a:cubicBezTo>
                    <a:pt x="533687" y="485847"/>
                    <a:pt x="545413" y="495300"/>
                    <a:pt x="558800" y="495300"/>
                  </a:cubicBezTo>
                  <a:cubicBezTo>
                    <a:pt x="572187" y="495300"/>
                    <a:pt x="584200" y="486833"/>
                    <a:pt x="596900" y="482600"/>
                  </a:cubicBezTo>
                  <a:cubicBezTo>
                    <a:pt x="622300" y="457200"/>
                    <a:pt x="653175" y="436288"/>
                    <a:pt x="673100" y="406400"/>
                  </a:cubicBezTo>
                  <a:cubicBezTo>
                    <a:pt x="681567" y="393700"/>
                    <a:pt x="687013" y="378351"/>
                    <a:pt x="698500" y="368300"/>
                  </a:cubicBezTo>
                  <a:cubicBezTo>
                    <a:pt x="752247" y="321272"/>
                    <a:pt x="760471" y="322243"/>
                    <a:pt x="812800" y="304800"/>
                  </a:cubicBezTo>
                  <a:cubicBezTo>
                    <a:pt x="842433" y="309033"/>
                    <a:pt x="874346" y="305343"/>
                    <a:pt x="901700" y="317500"/>
                  </a:cubicBezTo>
                  <a:cubicBezTo>
                    <a:pt x="915648" y="323699"/>
                    <a:pt x="911836" y="355600"/>
                    <a:pt x="927100" y="355600"/>
                  </a:cubicBezTo>
                  <a:cubicBezTo>
                    <a:pt x="942364" y="355600"/>
                    <a:pt x="942567" y="329089"/>
                    <a:pt x="952500" y="317500"/>
                  </a:cubicBezTo>
                  <a:cubicBezTo>
                    <a:pt x="968085" y="299318"/>
                    <a:pt x="987715" y="284882"/>
                    <a:pt x="1003300" y="266700"/>
                  </a:cubicBezTo>
                  <a:cubicBezTo>
                    <a:pt x="1054723" y="206706"/>
                    <a:pt x="1002622" y="249869"/>
                    <a:pt x="1054100" y="177800"/>
                  </a:cubicBezTo>
                  <a:cubicBezTo>
                    <a:pt x="1064539" y="163185"/>
                    <a:pt x="1079500" y="152400"/>
                    <a:pt x="1092200" y="139700"/>
                  </a:cubicBezTo>
                  <a:cubicBezTo>
                    <a:pt x="1096433" y="127000"/>
                    <a:pt x="1094447" y="109963"/>
                    <a:pt x="1104900" y="101600"/>
                  </a:cubicBezTo>
                  <a:cubicBezTo>
                    <a:pt x="1137564" y="75468"/>
                    <a:pt x="1202093" y="96632"/>
                    <a:pt x="1231900" y="101600"/>
                  </a:cubicBezTo>
                  <a:cubicBezTo>
                    <a:pt x="1318893" y="188593"/>
                    <a:pt x="1288175" y="147912"/>
                    <a:pt x="1333500" y="215900"/>
                  </a:cubicBezTo>
                  <a:cubicBezTo>
                    <a:pt x="1358900" y="182033"/>
                    <a:pt x="1371836" y="133232"/>
                    <a:pt x="1409700" y="114300"/>
                  </a:cubicBezTo>
                  <a:cubicBezTo>
                    <a:pt x="1440754" y="98773"/>
                    <a:pt x="1471674" y="85939"/>
                    <a:pt x="1498600" y="63500"/>
                  </a:cubicBezTo>
                  <a:cubicBezTo>
                    <a:pt x="1596386" y="-17988"/>
                    <a:pt x="1480205" y="63063"/>
                    <a:pt x="1574800" y="0"/>
                  </a:cubicBezTo>
                  <a:cubicBezTo>
                    <a:pt x="1621367" y="4233"/>
                    <a:pt x="1668779" y="2903"/>
                    <a:pt x="1714500" y="12700"/>
                  </a:cubicBezTo>
                  <a:cubicBezTo>
                    <a:pt x="1769088" y="24397"/>
                    <a:pt x="1761958" y="86672"/>
                    <a:pt x="1803400" y="114300"/>
                  </a:cubicBezTo>
                  <a:lnTo>
                    <a:pt x="1841500" y="139700"/>
                  </a:lnTo>
                  <a:cubicBezTo>
                    <a:pt x="1854200" y="135467"/>
                    <a:pt x="1870134" y="136466"/>
                    <a:pt x="1879600" y="127000"/>
                  </a:cubicBezTo>
                  <a:cubicBezTo>
                    <a:pt x="1889066" y="117534"/>
                    <a:pt x="1884874" y="100039"/>
                    <a:pt x="1892300" y="88900"/>
                  </a:cubicBezTo>
                  <a:cubicBezTo>
                    <a:pt x="1902263" y="73956"/>
                    <a:pt x="1916602" y="62298"/>
                    <a:pt x="1930400" y="50800"/>
                  </a:cubicBezTo>
                  <a:cubicBezTo>
                    <a:pt x="1942126" y="41029"/>
                    <a:pt x="1954552" y="31599"/>
                    <a:pt x="1968500" y="25400"/>
                  </a:cubicBezTo>
                  <a:cubicBezTo>
                    <a:pt x="1992966" y="14526"/>
                    <a:pt x="2044700" y="0"/>
                    <a:pt x="2044700" y="0"/>
                  </a:cubicBezTo>
                  <a:cubicBezTo>
                    <a:pt x="2075205" y="7626"/>
                    <a:pt x="2111674" y="10692"/>
                    <a:pt x="2133600" y="38100"/>
                  </a:cubicBezTo>
                  <a:cubicBezTo>
                    <a:pt x="2141963" y="48553"/>
                    <a:pt x="2138874" y="65061"/>
                    <a:pt x="2146300" y="76200"/>
                  </a:cubicBezTo>
                  <a:cubicBezTo>
                    <a:pt x="2156263" y="91144"/>
                    <a:pt x="2171700" y="101600"/>
                    <a:pt x="2184400" y="114300"/>
                  </a:cubicBezTo>
                  <a:lnTo>
                    <a:pt x="2260600" y="88900"/>
                  </a:lnTo>
                  <a:lnTo>
                    <a:pt x="2298700" y="76200"/>
                  </a:lnTo>
                  <a:cubicBezTo>
                    <a:pt x="2336800" y="80433"/>
                    <a:pt x="2375410" y="81382"/>
                    <a:pt x="2413000" y="88900"/>
                  </a:cubicBezTo>
                  <a:cubicBezTo>
                    <a:pt x="2439254" y="94151"/>
                    <a:pt x="2489200" y="114300"/>
                    <a:pt x="2489200" y="114300"/>
                  </a:cubicBezTo>
                  <a:cubicBezTo>
                    <a:pt x="2497667" y="127000"/>
                    <a:pt x="2499633" y="149407"/>
                    <a:pt x="2514600" y="152400"/>
                  </a:cubicBezTo>
                  <a:cubicBezTo>
                    <a:pt x="2567123" y="162905"/>
                    <a:pt x="2544992" y="103477"/>
                    <a:pt x="2565400" y="88900"/>
                  </a:cubicBezTo>
                  <a:cubicBezTo>
                    <a:pt x="2587187" y="73338"/>
                    <a:pt x="2641600" y="63500"/>
                    <a:pt x="2641600" y="63500"/>
                  </a:cubicBezTo>
                  <a:cubicBezTo>
                    <a:pt x="2700867" y="71967"/>
                    <a:pt x="2762604" y="69968"/>
                    <a:pt x="2819400" y="88900"/>
                  </a:cubicBezTo>
                  <a:cubicBezTo>
                    <a:pt x="2832100" y="93133"/>
                    <a:pt x="2822634" y="136466"/>
                    <a:pt x="2832100" y="127000"/>
                  </a:cubicBezTo>
                  <a:cubicBezTo>
                    <a:pt x="2847364" y="111736"/>
                    <a:pt x="2832253" y="81065"/>
                    <a:pt x="2844800" y="63500"/>
                  </a:cubicBezTo>
                  <a:cubicBezTo>
                    <a:pt x="2868720" y="30012"/>
                    <a:pt x="2980307" y="27512"/>
                    <a:pt x="2997200" y="25400"/>
                  </a:cubicBezTo>
                  <a:cubicBezTo>
                    <a:pt x="3018367" y="29633"/>
                    <a:pt x="3041393" y="28447"/>
                    <a:pt x="3060700" y="38100"/>
                  </a:cubicBezTo>
                  <a:cubicBezTo>
                    <a:pt x="3098753" y="57126"/>
                    <a:pt x="3100211" y="80433"/>
                    <a:pt x="3111500" y="114300"/>
                  </a:cubicBezTo>
                  <a:cubicBezTo>
                    <a:pt x="3158067" y="110067"/>
                    <a:pt x="3204911" y="108213"/>
                    <a:pt x="3251200" y="101600"/>
                  </a:cubicBezTo>
                  <a:cubicBezTo>
                    <a:pt x="3264452" y="99707"/>
                    <a:pt x="3275913" y="88900"/>
                    <a:pt x="3289300" y="88900"/>
                  </a:cubicBezTo>
                  <a:cubicBezTo>
                    <a:pt x="3327634" y="88900"/>
                    <a:pt x="3365500" y="97367"/>
                    <a:pt x="3403600" y="101600"/>
                  </a:cubicBezTo>
                  <a:cubicBezTo>
                    <a:pt x="3412067" y="127000"/>
                    <a:pt x="3425214" y="151295"/>
                    <a:pt x="3429000" y="177800"/>
                  </a:cubicBezTo>
                  <a:cubicBezTo>
                    <a:pt x="3433233" y="207433"/>
                    <a:pt x="3417491" y="249094"/>
                    <a:pt x="3441700" y="266700"/>
                  </a:cubicBezTo>
                  <a:cubicBezTo>
                    <a:pt x="3476107" y="291723"/>
                    <a:pt x="3526367" y="275167"/>
                    <a:pt x="3568700" y="279400"/>
                  </a:cubicBezTo>
                  <a:cubicBezTo>
                    <a:pt x="3581400" y="287867"/>
                    <a:pt x="3596867" y="293211"/>
                    <a:pt x="3606800" y="304800"/>
                  </a:cubicBezTo>
                  <a:cubicBezTo>
                    <a:pt x="3648719" y="353705"/>
                    <a:pt x="3650679" y="382211"/>
                    <a:pt x="3657600" y="444500"/>
                  </a:cubicBezTo>
                  <a:cubicBezTo>
                    <a:pt x="3663229" y="495164"/>
                    <a:pt x="3666067" y="546100"/>
                    <a:pt x="3670300" y="596900"/>
                  </a:cubicBezTo>
                  <a:cubicBezTo>
                    <a:pt x="3689892" y="592002"/>
                    <a:pt x="3768477" y="571500"/>
                    <a:pt x="3784600" y="571500"/>
                  </a:cubicBezTo>
                  <a:cubicBezTo>
                    <a:pt x="3822934" y="571500"/>
                    <a:pt x="3860800" y="579967"/>
                    <a:pt x="3898900" y="584200"/>
                  </a:cubicBezTo>
                  <a:cubicBezTo>
                    <a:pt x="3922732" y="600088"/>
                    <a:pt x="3972051" y="626862"/>
                    <a:pt x="3975100" y="660400"/>
                  </a:cubicBezTo>
                  <a:cubicBezTo>
                    <a:pt x="3989503" y="818830"/>
                    <a:pt x="3981649" y="831252"/>
                    <a:pt x="3949700" y="927100"/>
                  </a:cubicBezTo>
                  <a:cubicBezTo>
                    <a:pt x="3977409" y="1010227"/>
                    <a:pt x="3938924" y="928639"/>
                    <a:pt x="4000500" y="977900"/>
                  </a:cubicBezTo>
                  <a:cubicBezTo>
                    <a:pt x="4015459" y="989867"/>
                    <a:pt x="4045050" y="1054300"/>
                    <a:pt x="4051300" y="1066800"/>
                  </a:cubicBezTo>
                  <a:cubicBezTo>
                    <a:pt x="4047067" y="1096433"/>
                    <a:pt x="4048830" y="1127568"/>
                    <a:pt x="4038600" y="1155700"/>
                  </a:cubicBezTo>
                  <a:cubicBezTo>
                    <a:pt x="4026820" y="1188095"/>
                    <a:pt x="3992528" y="1216836"/>
                    <a:pt x="3962400" y="1231900"/>
                  </a:cubicBezTo>
                  <a:cubicBezTo>
                    <a:pt x="3950426" y="1237887"/>
                    <a:pt x="3937000" y="1240367"/>
                    <a:pt x="3924300" y="1244600"/>
                  </a:cubicBezTo>
                  <a:cubicBezTo>
                    <a:pt x="3868471" y="1328343"/>
                    <a:pt x="3920231" y="1233004"/>
                    <a:pt x="3911600" y="1397000"/>
                  </a:cubicBezTo>
                  <a:cubicBezTo>
                    <a:pt x="3909331" y="1440112"/>
                    <a:pt x="3904065" y="1484698"/>
                    <a:pt x="3886200" y="1524000"/>
                  </a:cubicBezTo>
                  <a:cubicBezTo>
                    <a:pt x="3880660" y="1536187"/>
                    <a:pt x="3860972" y="1533022"/>
                    <a:pt x="3848100" y="1536700"/>
                  </a:cubicBezTo>
                  <a:cubicBezTo>
                    <a:pt x="3831317" y="1541495"/>
                    <a:pt x="3814233" y="1545167"/>
                    <a:pt x="3797300" y="1549400"/>
                  </a:cubicBezTo>
                  <a:cubicBezTo>
                    <a:pt x="3793067" y="1604433"/>
                    <a:pt x="3803164" y="1662520"/>
                    <a:pt x="3784600" y="1714500"/>
                  </a:cubicBezTo>
                  <a:cubicBezTo>
                    <a:pt x="3778729" y="1730938"/>
                    <a:pt x="3751237" y="1726425"/>
                    <a:pt x="3733800" y="1727200"/>
                  </a:cubicBezTo>
                  <a:cubicBezTo>
                    <a:pt x="3560353" y="1734909"/>
                    <a:pt x="3386667" y="1735667"/>
                    <a:pt x="3213100" y="1739900"/>
                  </a:cubicBezTo>
                  <a:cubicBezTo>
                    <a:pt x="3092442" y="1780119"/>
                    <a:pt x="3147371" y="1766875"/>
                    <a:pt x="2895600" y="1739900"/>
                  </a:cubicBezTo>
                  <a:cubicBezTo>
                    <a:pt x="2868978" y="1737048"/>
                    <a:pt x="2819400" y="1714500"/>
                    <a:pt x="2819400" y="1714500"/>
                  </a:cubicBezTo>
                  <a:cubicBezTo>
                    <a:pt x="2734733" y="1718733"/>
                    <a:pt x="2649460" y="1716236"/>
                    <a:pt x="2565400" y="1727200"/>
                  </a:cubicBezTo>
                  <a:cubicBezTo>
                    <a:pt x="2550265" y="1729174"/>
                    <a:pt x="2541248" y="1746401"/>
                    <a:pt x="2527300" y="1752600"/>
                  </a:cubicBezTo>
                  <a:cubicBezTo>
                    <a:pt x="2487546" y="1770268"/>
                    <a:pt x="2442520" y="1780145"/>
                    <a:pt x="2400300" y="1790700"/>
                  </a:cubicBezTo>
                  <a:cubicBezTo>
                    <a:pt x="2262893" y="1784454"/>
                    <a:pt x="2174450" y="1794562"/>
                    <a:pt x="2057400" y="1765300"/>
                  </a:cubicBezTo>
                  <a:cubicBezTo>
                    <a:pt x="2044413" y="1762053"/>
                    <a:pt x="2032000" y="1756833"/>
                    <a:pt x="2019300" y="1752600"/>
                  </a:cubicBezTo>
                  <a:cubicBezTo>
                    <a:pt x="1909233" y="1756833"/>
                    <a:pt x="1799004" y="1757973"/>
                    <a:pt x="1689100" y="1765300"/>
                  </a:cubicBezTo>
                  <a:cubicBezTo>
                    <a:pt x="1676380" y="1766148"/>
                    <a:pt x="1615692" y="1784061"/>
                    <a:pt x="1600200" y="1790700"/>
                  </a:cubicBezTo>
                  <a:cubicBezTo>
                    <a:pt x="1582799" y="1798158"/>
                    <a:pt x="1567964" y="1812387"/>
                    <a:pt x="1549400" y="1816100"/>
                  </a:cubicBezTo>
                  <a:cubicBezTo>
                    <a:pt x="1503549" y="1825270"/>
                    <a:pt x="1456267" y="1824567"/>
                    <a:pt x="1409700" y="1828800"/>
                  </a:cubicBezTo>
                  <a:cubicBezTo>
                    <a:pt x="1307474" y="1820281"/>
                    <a:pt x="1283619" y="1826536"/>
                    <a:pt x="1206500" y="1803400"/>
                  </a:cubicBezTo>
                  <a:cubicBezTo>
                    <a:pt x="1180855" y="1795707"/>
                    <a:pt x="1152577" y="1792852"/>
                    <a:pt x="1130300" y="1778000"/>
                  </a:cubicBezTo>
                  <a:lnTo>
                    <a:pt x="1092200" y="1752600"/>
                  </a:lnTo>
                  <a:cubicBezTo>
                    <a:pt x="1041400" y="1756833"/>
                    <a:pt x="989786" y="1755303"/>
                    <a:pt x="939800" y="1765300"/>
                  </a:cubicBezTo>
                  <a:cubicBezTo>
                    <a:pt x="924833" y="1768293"/>
                    <a:pt x="915352" y="1783874"/>
                    <a:pt x="901700" y="1790700"/>
                  </a:cubicBezTo>
                  <a:cubicBezTo>
                    <a:pt x="889726" y="1796687"/>
                    <a:pt x="875574" y="1797413"/>
                    <a:pt x="863600" y="1803400"/>
                  </a:cubicBezTo>
                  <a:cubicBezTo>
                    <a:pt x="849948" y="1810226"/>
                    <a:pt x="839152" y="1821974"/>
                    <a:pt x="825500" y="1828800"/>
                  </a:cubicBezTo>
                  <a:cubicBezTo>
                    <a:pt x="720340" y="1881380"/>
                    <a:pt x="858489" y="1794107"/>
                    <a:pt x="749300" y="1866900"/>
                  </a:cubicBezTo>
                  <a:cubicBezTo>
                    <a:pt x="647700" y="1862667"/>
                    <a:pt x="545566" y="1865430"/>
                    <a:pt x="444500" y="1854200"/>
                  </a:cubicBezTo>
                  <a:cubicBezTo>
                    <a:pt x="429330" y="1852514"/>
                    <a:pt x="420692" y="1834159"/>
                    <a:pt x="406400" y="1828800"/>
                  </a:cubicBezTo>
                  <a:cubicBezTo>
                    <a:pt x="386189" y="1821221"/>
                    <a:pt x="363841" y="1821335"/>
                    <a:pt x="342900" y="1816100"/>
                  </a:cubicBezTo>
                  <a:cubicBezTo>
                    <a:pt x="329913" y="1812853"/>
                    <a:pt x="317500" y="1807633"/>
                    <a:pt x="304800" y="1803400"/>
                  </a:cubicBezTo>
                  <a:cubicBezTo>
                    <a:pt x="271926" y="1770526"/>
                    <a:pt x="231091" y="1734672"/>
                    <a:pt x="215900" y="1689100"/>
                  </a:cubicBezTo>
                  <a:cubicBezTo>
                    <a:pt x="211667" y="1676400"/>
                    <a:pt x="211770" y="1661284"/>
                    <a:pt x="203200" y="1651000"/>
                  </a:cubicBezTo>
                  <a:cubicBezTo>
                    <a:pt x="189649" y="1634739"/>
                    <a:pt x="167367" y="1627867"/>
                    <a:pt x="152400" y="1612900"/>
                  </a:cubicBezTo>
                  <a:cubicBezTo>
                    <a:pt x="141607" y="1602107"/>
                    <a:pt x="136771" y="1586526"/>
                    <a:pt x="127000" y="1574800"/>
                  </a:cubicBezTo>
                  <a:cubicBezTo>
                    <a:pt x="45512" y="1477014"/>
                    <a:pt x="126563" y="1593195"/>
                    <a:pt x="63500" y="1498600"/>
                  </a:cubicBezTo>
                  <a:cubicBezTo>
                    <a:pt x="33392" y="1348059"/>
                    <a:pt x="72966" y="1504025"/>
                    <a:pt x="25400" y="1397000"/>
                  </a:cubicBezTo>
                  <a:cubicBezTo>
                    <a:pt x="14526" y="1372534"/>
                    <a:pt x="0" y="1320800"/>
                    <a:pt x="0" y="1320800"/>
                  </a:cubicBezTo>
                  <a:cubicBezTo>
                    <a:pt x="4233" y="1227667"/>
                    <a:pt x="-3689" y="1133178"/>
                    <a:pt x="12700" y="1041400"/>
                  </a:cubicBezTo>
                  <a:cubicBezTo>
                    <a:pt x="18066" y="1011348"/>
                    <a:pt x="53847" y="994160"/>
                    <a:pt x="63500" y="965200"/>
                  </a:cubicBezTo>
                  <a:cubicBezTo>
                    <a:pt x="92916" y="876952"/>
                    <a:pt x="80433" y="886883"/>
                    <a:pt x="88900" y="850900"/>
                  </a:cubicBezTo>
                  <a:close/>
                </a:path>
              </a:pathLst>
            </a:custGeom>
            <a:solidFill>
              <a:srgbClr val="7CD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81200" y="3073400"/>
              <a:ext cx="4089400" cy="1466381"/>
            </a:xfrm>
            <a:custGeom>
              <a:avLst/>
              <a:gdLst>
                <a:gd name="connsiteX0" fmla="*/ 127000 w 4089400"/>
                <a:gd name="connsiteY0" fmla="*/ 482600 h 1479081"/>
                <a:gd name="connsiteX1" fmla="*/ 152400 w 4089400"/>
                <a:gd name="connsiteY1" fmla="*/ 419100 h 1479081"/>
                <a:gd name="connsiteX2" fmla="*/ 228600 w 4089400"/>
                <a:gd name="connsiteY2" fmla="*/ 393700 h 1479081"/>
                <a:gd name="connsiteX3" fmla="*/ 368300 w 4089400"/>
                <a:gd name="connsiteY3" fmla="*/ 406400 h 1479081"/>
                <a:gd name="connsiteX4" fmla="*/ 444500 w 4089400"/>
                <a:gd name="connsiteY4" fmla="*/ 457200 h 1479081"/>
                <a:gd name="connsiteX5" fmla="*/ 495300 w 4089400"/>
                <a:gd name="connsiteY5" fmla="*/ 482600 h 1479081"/>
                <a:gd name="connsiteX6" fmla="*/ 584200 w 4089400"/>
                <a:gd name="connsiteY6" fmla="*/ 469900 h 1479081"/>
                <a:gd name="connsiteX7" fmla="*/ 609600 w 4089400"/>
                <a:gd name="connsiteY7" fmla="*/ 431800 h 1479081"/>
                <a:gd name="connsiteX8" fmla="*/ 647700 w 4089400"/>
                <a:gd name="connsiteY8" fmla="*/ 393700 h 1479081"/>
                <a:gd name="connsiteX9" fmla="*/ 673100 w 4089400"/>
                <a:gd name="connsiteY9" fmla="*/ 355600 h 1479081"/>
                <a:gd name="connsiteX10" fmla="*/ 711200 w 4089400"/>
                <a:gd name="connsiteY10" fmla="*/ 317500 h 1479081"/>
                <a:gd name="connsiteX11" fmla="*/ 736600 w 4089400"/>
                <a:gd name="connsiteY11" fmla="*/ 279400 h 1479081"/>
                <a:gd name="connsiteX12" fmla="*/ 850900 w 4089400"/>
                <a:gd name="connsiteY12" fmla="*/ 215900 h 1479081"/>
                <a:gd name="connsiteX13" fmla="*/ 927100 w 4089400"/>
                <a:gd name="connsiteY13" fmla="*/ 228600 h 1479081"/>
                <a:gd name="connsiteX14" fmla="*/ 1041400 w 4089400"/>
                <a:gd name="connsiteY14" fmla="*/ 317500 h 1479081"/>
                <a:gd name="connsiteX15" fmla="*/ 1092200 w 4089400"/>
                <a:gd name="connsiteY15" fmla="*/ 342900 h 1479081"/>
                <a:gd name="connsiteX16" fmla="*/ 1130300 w 4089400"/>
                <a:gd name="connsiteY16" fmla="*/ 381000 h 1479081"/>
                <a:gd name="connsiteX17" fmla="*/ 1168400 w 4089400"/>
                <a:gd name="connsiteY17" fmla="*/ 406400 h 1479081"/>
                <a:gd name="connsiteX18" fmla="*/ 1257300 w 4089400"/>
                <a:gd name="connsiteY18" fmla="*/ 368300 h 1479081"/>
                <a:gd name="connsiteX19" fmla="*/ 1308100 w 4089400"/>
                <a:gd name="connsiteY19" fmla="*/ 292100 h 1479081"/>
                <a:gd name="connsiteX20" fmla="*/ 1384300 w 4089400"/>
                <a:gd name="connsiteY20" fmla="*/ 228600 h 1479081"/>
                <a:gd name="connsiteX21" fmla="*/ 1409700 w 4089400"/>
                <a:gd name="connsiteY21" fmla="*/ 190500 h 1479081"/>
                <a:gd name="connsiteX22" fmla="*/ 1511300 w 4089400"/>
                <a:gd name="connsiteY22" fmla="*/ 152400 h 1479081"/>
                <a:gd name="connsiteX23" fmla="*/ 1587500 w 4089400"/>
                <a:gd name="connsiteY23" fmla="*/ 127000 h 1479081"/>
                <a:gd name="connsiteX24" fmla="*/ 1778000 w 4089400"/>
                <a:gd name="connsiteY24" fmla="*/ 152400 h 1479081"/>
                <a:gd name="connsiteX25" fmla="*/ 1816100 w 4089400"/>
                <a:gd name="connsiteY25" fmla="*/ 190500 h 1479081"/>
                <a:gd name="connsiteX26" fmla="*/ 1879600 w 4089400"/>
                <a:gd name="connsiteY26" fmla="*/ 266700 h 1479081"/>
                <a:gd name="connsiteX27" fmla="*/ 1955800 w 4089400"/>
                <a:gd name="connsiteY27" fmla="*/ 279400 h 1479081"/>
                <a:gd name="connsiteX28" fmla="*/ 2108200 w 4089400"/>
                <a:gd name="connsiteY28" fmla="*/ 266700 h 1479081"/>
                <a:gd name="connsiteX29" fmla="*/ 2197100 w 4089400"/>
                <a:gd name="connsiteY29" fmla="*/ 165100 h 1479081"/>
                <a:gd name="connsiteX30" fmla="*/ 2336800 w 4089400"/>
                <a:gd name="connsiteY30" fmla="*/ 63500 h 1479081"/>
                <a:gd name="connsiteX31" fmla="*/ 2413000 w 4089400"/>
                <a:gd name="connsiteY31" fmla="*/ 25400 h 1479081"/>
                <a:gd name="connsiteX32" fmla="*/ 2463800 w 4089400"/>
                <a:gd name="connsiteY32" fmla="*/ 0 h 1479081"/>
                <a:gd name="connsiteX33" fmla="*/ 2590800 w 4089400"/>
                <a:gd name="connsiteY33" fmla="*/ 12700 h 1479081"/>
                <a:gd name="connsiteX34" fmla="*/ 2641600 w 4089400"/>
                <a:gd name="connsiteY34" fmla="*/ 50800 h 1479081"/>
                <a:gd name="connsiteX35" fmla="*/ 2717800 w 4089400"/>
                <a:gd name="connsiteY35" fmla="*/ 127000 h 1479081"/>
                <a:gd name="connsiteX36" fmla="*/ 2743200 w 4089400"/>
                <a:gd name="connsiteY36" fmla="*/ 165100 h 1479081"/>
                <a:gd name="connsiteX37" fmla="*/ 2755900 w 4089400"/>
                <a:gd name="connsiteY37" fmla="*/ 203200 h 1479081"/>
                <a:gd name="connsiteX38" fmla="*/ 2794000 w 4089400"/>
                <a:gd name="connsiteY38" fmla="*/ 228600 h 1479081"/>
                <a:gd name="connsiteX39" fmla="*/ 2984500 w 4089400"/>
                <a:gd name="connsiteY39" fmla="*/ 215900 h 1479081"/>
                <a:gd name="connsiteX40" fmla="*/ 3022600 w 4089400"/>
                <a:gd name="connsiteY40" fmla="*/ 190500 h 1479081"/>
                <a:gd name="connsiteX41" fmla="*/ 3073400 w 4089400"/>
                <a:gd name="connsiteY41" fmla="*/ 152400 h 1479081"/>
                <a:gd name="connsiteX42" fmla="*/ 3200400 w 4089400"/>
                <a:gd name="connsiteY42" fmla="*/ 63500 h 1479081"/>
                <a:gd name="connsiteX43" fmla="*/ 3416300 w 4089400"/>
                <a:gd name="connsiteY43" fmla="*/ 76200 h 1479081"/>
                <a:gd name="connsiteX44" fmla="*/ 3454400 w 4089400"/>
                <a:gd name="connsiteY44" fmla="*/ 88900 h 1479081"/>
                <a:gd name="connsiteX45" fmla="*/ 3543300 w 4089400"/>
                <a:gd name="connsiteY45" fmla="*/ 190500 h 1479081"/>
                <a:gd name="connsiteX46" fmla="*/ 3632200 w 4089400"/>
                <a:gd name="connsiteY46" fmla="*/ 177800 h 1479081"/>
                <a:gd name="connsiteX47" fmla="*/ 3670300 w 4089400"/>
                <a:gd name="connsiteY47" fmla="*/ 165100 h 1479081"/>
                <a:gd name="connsiteX48" fmla="*/ 3708400 w 4089400"/>
                <a:gd name="connsiteY48" fmla="*/ 177800 h 1479081"/>
                <a:gd name="connsiteX49" fmla="*/ 3886200 w 4089400"/>
                <a:gd name="connsiteY49" fmla="*/ 165100 h 1479081"/>
                <a:gd name="connsiteX50" fmla="*/ 4000500 w 4089400"/>
                <a:gd name="connsiteY50" fmla="*/ 177800 h 1479081"/>
                <a:gd name="connsiteX51" fmla="*/ 4013200 w 4089400"/>
                <a:gd name="connsiteY51" fmla="*/ 279400 h 1479081"/>
                <a:gd name="connsiteX52" fmla="*/ 4000500 w 4089400"/>
                <a:gd name="connsiteY52" fmla="*/ 495300 h 1479081"/>
                <a:gd name="connsiteX53" fmla="*/ 3962400 w 4089400"/>
                <a:gd name="connsiteY53" fmla="*/ 533400 h 1479081"/>
                <a:gd name="connsiteX54" fmla="*/ 4013200 w 4089400"/>
                <a:gd name="connsiteY54" fmla="*/ 546100 h 1479081"/>
                <a:gd name="connsiteX55" fmla="*/ 4076700 w 4089400"/>
                <a:gd name="connsiteY55" fmla="*/ 622300 h 1479081"/>
                <a:gd name="connsiteX56" fmla="*/ 4089400 w 4089400"/>
                <a:gd name="connsiteY56" fmla="*/ 660400 h 1479081"/>
                <a:gd name="connsiteX57" fmla="*/ 4076700 w 4089400"/>
                <a:gd name="connsiteY57" fmla="*/ 800100 h 1479081"/>
                <a:gd name="connsiteX58" fmla="*/ 4038600 w 4089400"/>
                <a:gd name="connsiteY58" fmla="*/ 825500 h 1479081"/>
                <a:gd name="connsiteX59" fmla="*/ 3962400 w 4089400"/>
                <a:gd name="connsiteY59" fmla="*/ 876300 h 1479081"/>
                <a:gd name="connsiteX60" fmla="*/ 3949700 w 4089400"/>
                <a:gd name="connsiteY60" fmla="*/ 1041400 h 1479081"/>
                <a:gd name="connsiteX61" fmla="*/ 3937000 w 4089400"/>
                <a:gd name="connsiteY61" fmla="*/ 1079500 h 1479081"/>
                <a:gd name="connsiteX62" fmla="*/ 3873500 w 4089400"/>
                <a:gd name="connsiteY62" fmla="*/ 1092200 h 1479081"/>
                <a:gd name="connsiteX63" fmla="*/ 3835400 w 4089400"/>
                <a:gd name="connsiteY63" fmla="*/ 1104900 h 1479081"/>
                <a:gd name="connsiteX64" fmla="*/ 3822700 w 4089400"/>
                <a:gd name="connsiteY64" fmla="*/ 1143000 h 1479081"/>
                <a:gd name="connsiteX65" fmla="*/ 3810000 w 4089400"/>
                <a:gd name="connsiteY65" fmla="*/ 1270000 h 1479081"/>
                <a:gd name="connsiteX66" fmla="*/ 3771900 w 4089400"/>
                <a:gd name="connsiteY66" fmla="*/ 1282700 h 1479081"/>
                <a:gd name="connsiteX67" fmla="*/ 3543300 w 4089400"/>
                <a:gd name="connsiteY67" fmla="*/ 1295400 h 1479081"/>
                <a:gd name="connsiteX68" fmla="*/ 3505200 w 4089400"/>
                <a:gd name="connsiteY68" fmla="*/ 1308100 h 1479081"/>
                <a:gd name="connsiteX69" fmla="*/ 2959100 w 4089400"/>
                <a:gd name="connsiteY69" fmla="*/ 1308100 h 1479081"/>
                <a:gd name="connsiteX70" fmla="*/ 2679700 w 4089400"/>
                <a:gd name="connsiteY70" fmla="*/ 1295400 h 1479081"/>
                <a:gd name="connsiteX71" fmla="*/ 2641600 w 4089400"/>
                <a:gd name="connsiteY71" fmla="*/ 1308100 h 1479081"/>
                <a:gd name="connsiteX72" fmla="*/ 2527300 w 4089400"/>
                <a:gd name="connsiteY72" fmla="*/ 1333500 h 1479081"/>
                <a:gd name="connsiteX73" fmla="*/ 2489200 w 4089400"/>
                <a:gd name="connsiteY73" fmla="*/ 1358900 h 1479081"/>
                <a:gd name="connsiteX74" fmla="*/ 2413000 w 4089400"/>
                <a:gd name="connsiteY74" fmla="*/ 1384300 h 1479081"/>
                <a:gd name="connsiteX75" fmla="*/ 2374900 w 4089400"/>
                <a:gd name="connsiteY75" fmla="*/ 1397000 h 1479081"/>
                <a:gd name="connsiteX76" fmla="*/ 2286000 w 4089400"/>
                <a:gd name="connsiteY76" fmla="*/ 1384300 h 1479081"/>
                <a:gd name="connsiteX77" fmla="*/ 2070100 w 4089400"/>
                <a:gd name="connsiteY77" fmla="*/ 1371600 h 1479081"/>
                <a:gd name="connsiteX78" fmla="*/ 1968500 w 4089400"/>
                <a:gd name="connsiteY78" fmla="*/ 1346200 h 1479081"/>
                <a:gd name="connsiteX79" fmla="*/ 1612900 w 4089400"/>
                <a:gd name="connsiteY79" fmla="*/ 1358900 h 1479081"/>
                <a:gd name="connsiteX80" fmla="*/ 1574800 w 4089400"/>
                <a:gd name="connsiteY80" fmla="*/ 1384300 h 1479081"/>
                <a:gd name="connsiteX81" fmla="*/ 1536700 w 4089400"/>
                <a:gd name="connsiteY81" fmla="*/ 1397000 h 1479081"/>
                <a:gd name="connsiteX82" fmla="*/ 1219200 w 4089400"/>
                <a:gd name="connsiteY82" fmla="*/ 1384300 h 1479081"/>
                <a:gd name="connsiteX83" fmla="*/ 1143000 w 4089400"/>
                <a:gd name="connsiteY83" fmla="*/ 1358900 h 1479081"/>
                <a:gd name="connsiteX84" fmla="*/ 1104900 w 4089400"/>
                <a:gd name="connsiteY84" fmla="*/ 1346200 h 1479081"/>
                <a:gd name="connsiteX85" fmla="*/ 1066800 w 4089400"/>
                <a:gd name="connsiteY85" fmla="*/ 1333500 h 1479081"/>
                <a:gd name="connsiteX86" fmla="*/ 1028700 w 4089400"/>
                <a:gd name="connsiteY86" fmla="*/ 1346200 h 1479081"/>
                <a:gd name="connsiteX87" fmla="*/ 977900 w 4089400"/>
                <a:gd name="connsiteY87" fmla="*/ 1358900 h 1479081"/>
                <a:gd name="connsiteX88" fmla="*/ 901700 w 4089400"/>
                <a:gd name="connsiteY88" fmla="*/ 1384300 h 1479081"/>
                <a:gd name="connsiteX89" fmla="*/ 304800 w 4089400"/>
                <a:gd name="connsiteY89" fmla="*/ 1409700 h 1479081"/>
                <a:gd name="connsiteX90" fmla="*/ 279400 w 4089400"/>
                <a:gd name="connsiteY90" fmla="*/ 1371600 h 1479081"/>
                <a:gd name="connsiteX91" fmla="*/ 241300 w 4089400"/>
                <a:gd name="connsiteY91" fmla="*/ 1333500 h 1479081"/>
                <a:gd name="connsiteX92" fmla="*/ 152400 w 4089400"/>
                <a:gd name="connsiteY92" fmla="*/ 1181100 h 1479081"/>
                <a:gd name="connsiteX93" fmla="*/ 76200 w 4089400"/>
                <a:gd name="connsiteY93" fmla="*/ 1130300 h 1479081"/>
                <a:gd name="connsiteX94" fmla="*/ 38100 w 4089400"/>
                <a:gd name="connsiteY94" fmla="*/ 990600 h 1479081"/>
                <a:gd name="connsiteX95" fmla="*/ 25400 w 4089400"/>
                <a:gd name="connsiteY95" fmla="*/ 939800 h 1479081"/>
                <a:gd name="connsiteX96" fmla="*/ 0 w 4089400"/>
                <a:gd name="connsiteY96" fmla="*/ 800100 h 1479081"/>
                <a:gd name="connsiteX97" fmla="*/ 38100 w 4089400"/>
                <a:gd name="connsiteY97" fmla="*/ 635000 h 1479081"/>
                <a:gd name="connsiteX98" fmla="*/ 63500 w 4089400"/>
                <a:gd name="connsiteY98" fmla="*/ 596900 h 1479081"/>
                <a:gd name="connsiteX99" fmla="*/ 88900 w 4089400"/>
                <a:gd name="connsiteY99" fmla="*/ 520700 h 1479081"/>
                <a:gd name="connsiteX100" fmla="*/ 127000 w 4089400"/>
                <a:gd name="connsiteY100" fmla="*/ 482600 h 147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089400" h="1479081">
                  <a:moveTo>
                    <a:pt x="127000" y="482600"/>
                  </a:moveTo>
                  <a:cubicBezTo>
                    <a:pt x="137583" y="465667"/>
                    <a:pt x="135243" y="434112"/>
                    <a:pt x="152400" y="419100"/>
                  </a:cubicBezTo>
                  <a:cubicBezTo>
                    <a:pt x="172549" y="401469"/>
                    <a:pt x="228600" y="393700"/>
                    <a:pt x="228600" y="393700"/>
                  </a:cubicBezTo>
                  <a:cubicBezTo>
                    <a:pt x="275167" y="397933"/>
                    <a:pt x="323441" y="393206"/>
                    <a:pt x="368300" y="406400"/>
                  </a:cubicBezTo>
                  <a:cubicBezTo>
                    <a:pt x="397587" y="415014"/>
                    <a:pt x="417196" y="443548"/>
                    <a:pt x="444500" y="457200"/>
                  </a:cubicBezTo>
                  <a:lnTo>
                    <a:pt x="495300" y="482600"/>
                  </a:lnTo>
                  <a:cubicBezTo>
                    <a:pt x="524933" y="478367"/>
                    <a:pt x="556846" y="482057"/>
                    <a:pt x="584200" y="469900"/>
                  </a:cubicBezTo>
                  <a:cubicBezTo>
                    <a:pt x="598148" y="463701"/>
                    <a:pt x="599829" y="443526"/>
                    <a:pt x="609600" y="431800"/>
                  </a:cubicBezTo>
                  <a:cubicBezTo>
                    <a:pt x="621098" y="418002"/>
                    <a:pt x="636202" y="407498"/>
                    <a:pt x="647700" y="393700"/>
                  </a:cubicBezTo>
                  <a:cubicBezTo>
                    <a:pt x="657471" y="381974"/>
                    <a:pt x="663329" y="367326"/>
                    <a:pt x="673100" y="355600"/>
                  </a:cubicBezTo>
                  <a:cubicBezTo>
                    <a:pt x="684598" y="341802"/>
                    <a:pt x="699702" y="331298"/>
                    <a:pt x="711200" y="317500"/>
                  </a:cubicBezTo>
                  <a:cubicBezTo>
                    <a:pt x="720971" y="305774"/>
                    <a:pt x="725113" y="289451"/>
                    <a:pt x="736600" y="279400"/>
                  </a:cubicBezTo>
                  <a:cubicBezTo>
                    <a:pt x="790347" y="232372"/>
                    <a:pt x="798571" y="233343"/>
                    <a:pt x="850900" y="215900"/>
                  </a:cubicBezTo>
                  <a:cubicBezTo>
                    <a:pt x="876300" y="220133"/>
                    <a:pt x="903330" y="218696"/>
                    <a:pt x="927100" y="228600"/>
                  </a:cubicBezTo>
                  <a:cubicBezTo>
                    <a:pt x="1039072" y="275255"/>
                    <a:pt x="969460" y="266114"/>
                    <a:pt x="1041400" y="317500"/>
                  </a:cubicBezTo>
                  <a:cubicBezTo>
                    <a:pt x="1056806" y="328504"/>
                    <a:pt x="1076794" y="331896"/>
                    <a:pt x="1092200" y="342900"/>
                  </a:cubicBezTo>
                  <a:cubicBezTo>
                    <a:pt x="1106815" y="353339"/>
                    <a:pt x="1116502" y="369502"/>
                    <a:pt x="1130300" y="381000"/>
                  </a:cubicBezTo>
                  <a:cubicBezTo>
                    <a:pt x="1142026" y="390771"/>
                    <a:pt x="1155700" y="397933"/>
                    <a:pt x="1168400" y="406400"/>
                  </a:cubicBezTo>
                  <a:cubicBezTo>
                    <a:pt x="1198033" y="393700"/>
                    <a:pt x="1232348" y="388716"/>
                    <a:pt x="1257300" y="368300"/>
                  </a:cubicBezTo>
                  <a:cubicBezTo>
                    <a:pt x="1280927" y="348969"/>
                    <a:pt x="1284649" y="311643"/>
                    <a:pt x="1308100" y="292100"/>
                  </a:cubicBezTo>
                  <a:cubicBezTo>
                    <a:pt x="1333500" y="270933"/>
                    <a:pt x="1360921" y="251979"/>
                    <a:pt x="1384300" y="228600"/>
                  </a:cubicBezTo>
                  <a:cubicBezTo>
                    <a:pt x="1395093" y="217807"/>
                    <a:pt x="1398907" y="201293"/>
                    <a:pt x="1409700" y="190500"/>
                  </a:cubicBezTo>
                  <a:cubicBezTo>
                    <a:pt x="1445615" y="154585"/>
                    <a:pt x="1461324" y="166030"/>
                    <a:pt x="1511300" y="152400"/>
                  </a:cubicBezTo>
                  <a:cubicBezTo>
                    <a:pt x="1537131" y="145355"/>
                    <a:pt x="1587500" y="127000"/>
                    <a:pt x="1587500" y="127000"/>
                  </a:cubicBezTo>
                  <a:cubicBezTo>
                    <a:pt x="1651000" y="135467"/>
                    <a:pt x="1716275" y="135254"/>
                    <a:pt x="1778000" y="152400"/>
                  </a:cubicBezTo>
                  <a:cubicBezTo>
                    <a:pt x="1795305" y="157207"/>
                    <a:pt x="1804602" y="176702"/>
                    <a:pt x="1816100" y="190500"/>
                  </a:cubicBezTo>
                  <a:cubicBezTo>
                    <a:pt x="1834952" y="213122"/>
                    <a:pt x="1850136" y="253605"/>
                    <a:pt x="1879600" y="266700"/>
                  </a:cubicBezTo>
                  <a:cubicBezTo>
                    <a:pt x="1903131" y="277158"/>
                    <a:pt x="1930400" y="275167"/>
                    <a:pt x="1955800" y="279400"/>
                  </a:cubicBezTo>
                  <a:cubicBezTo>
                    <a:pt x="2006600" y="275167"/>
                    <a:pt x="2058214" y="276697"/>
                    <a:pt x="2108200" y="266700"/>
                  </a:cubicBezTo>
                  <a:cubicBezTo>
                    <a:pt x="2171700" y="254000"/>
                    <a:pt x="2137833" y="194733"/>
                    <a:pt x="2197100" y="165100"/>
                  </a:cubicBezTo>
                  <a:cubicBezTo>
                    <a:pt x="2292351" y="117475"/>
                    <a:pt x="2213854" y="161856"/>
                    <a:pt x="2336800" y="63500"/>
                  </a:cubicBezTo>
                  <a:cubicBezTo>
                    <a:pt x="2383735" y="25952"/>
                    <a:pt x="2362440" y="47069"/>
                    <a:pt x="2413000" y="25400"/>
                  </a:cubicBezTo>
                  <a:cubicBezTo>
                    <a:pt x="2430401" y="17942"/>
                    <a:pt x="2446867" y="8467"/>
                    <a:pt x="2463800" y="0"/>
                  </a:cubicBezTo>
                  <a:cubicBezTo>
                    <a:pt x="2506133" y="4233"/>
                    <a:pt x="2549892" y="1012"/>
                    <a:pt x="2590800" y="12700"/>
                  </a:cubicBezTo>
                  <a:cubicBezTo>
                    <a:pt x="2611152" y="18515"/>
                    <a:pt x="2624376" y="38497"/>
                    <a:pt x="2641600" y="50800"/>
                  </a:cubicBezTo>
                  <a:cubicBezTo>
                    <a:pt x="2697867" y="90991"/>
                    <a:pt x="2669771" y="59760"/>
                    <a:pt x="2717800" y="127000"/>
                  </a:cubicBezTo>
                  <a:cubicBezTo>
                    <a:pt x="2726672" y="139420"/>
                    <a:pt x="2736374" y="151448"/>
                    <a:pt x="2743200" y="165100"/>
                  </a:cubicBezTo>
                  <a:cubicBezTo>
                    <a:pt x="2749187" y="177074"/>
                    <a:pt x="2747537" y="192747"/>
                    <a:pt x="2755900" y="203200"/>
                  </a:cubicBezTo>
                  <a:cubicBezTo>
                    <a:pt x="2765435" y="215119"/>
                    <a:pt x="2781300" y="220133"/>
                    <a:pt x="2794000" y="228600"/>
                  </a:cubicBezTo>
                  <a:cubicBezTo>
                    <a:pt x="2857500" y="224367"/>
                    <a:pt x="2921725" y="226363"/>
                    <a:pt x="2984500" y="215900"/>
                  </a:cubicBezTo>
                  <a:cubicBezTo>
                    <a:pt x="2999556" y="213391"/>
                    <a:pt x="3010180" y="199372"/>
                    <a:pt x="3022600" y="190500"/>
                  </a:cubicBezTo>
                  <a:cubicBezTo>
                    <a:pt x="3039824" y="178197"/>
                    <a:pt x="3056060" y="164538"/>
                    <a:pt x="3073400" y="152400"/>
                  </a:cubicBezTo>
                  <a:cubicBezTo>
                    <a:pt x="3229753" y="42953"/>
                    <a:pt x="3081814" y="152440"/>
                    <a:pt x="3200400" y="63500"/>
                  </a:cubicBezTo>
                  <a:cubicBezTo>
                    <a:pt x="3272367" y="67733"/>
                    <a:pt x="3344567" y="69027"/>
                    <a:pt x="3416300" y="76200"/>
                  </a:cubicBezTo>
                  <a:cubicBezTo>
                    <a:pt x="3429621" y="77532"/>
                    <a:pt x="3444934" y="79434"/>
                    <a:pt x="3454400" y="88900"/>
                  </a:cubicBezTo>
                  <a:cubicBezTo>
                    <a:pt x="3602567" y="237067"/>
                    <a:pt x="3435350" y="118533"/>
                    <a:pt x="3543300" y="190500"/>
                  </a:cubicBezTo>
                  <a:cubicBezTo>
                    <a:pt x="3572933" y="186267"/>
                    <a:pt x="3602847" y="183671"/>
                    <a:pt x="3632200" y="177800"/>
                  </a:cubicBezTo>
                  <a:cubicBezTo>
                    <a:pt x="3645327" y="175175"/>
                    <a:pt x="3656913" y="165100"/>
                    <a:pt x="3670300" y="165100"/>
                  </a:cubicBezTo>
                  <a:cubicBezTo>
                    <a:pt x="3683687" y="165100"/>
                    <a:pt x="3695700" y="173567"/>
                    <a:pt x="3708400" y="177800"/>
                  </a:cubicBezTo>
                  <a:cubicBezTo>
                    <a:pt x="3767667" y="173567"/>
                    <a:pt x="3826782" y="165100"/>
                    <a:pt x="3886200" y="165100"/>
                  </a:cubicBezTo>
                  <a:cubicBezTo>
                    <a:pt x="3924534" y="165100"/>
                    <a:pt x="3972006" y="152156"/>
                    <a:pt x="4000500" y="177800"/>
                  </a:cubicBezTo>
                  <a:cubicBezTo>
                    <a:pt x="4025869" y="200632"/>
                    <a:pt x="4008967" y="245533"/>
                    <a:pt x="4013200" y="279400"/>
                  </a:cubicBezTo>
                  <a:cubicBezTo>
                    <a:pt x="4008967" y="351367"/>
                    <a:pt x="4014638" y="424609"/>
                    <a:pt x="4000500" y="495300"/>
                  </a:cubicBezTo>
                  <a:cubicBezTo>
                    <a:pt x="3996978" y="512912"/>
                    <a:pt x="3958044" y="515976"/>
                    <a:pt x="3962400" y="533400"/>
                  </a:cubicBezTo>
                  <a:cubicBezTo>
                    <a:pt x="3966633" y="550333"/>
                    <a:pt x="3996267" y="541867"/>
                    <a:pt x="4013200" y="546100"/>
                  </a:cubicBezTo>
                  <a:cubicBezTo>
                    <a:pt x="4041287" y="574187"/>
                    <a:pt x="4059019" y="586937"/>
                    <a:pt x="4076700" y="622300"/>
                  </a:cubicBezTo>
                  <a:cubicBezTo>
                    <a:pt x="4082687" y="634274"/>
                    <a:pt x="4085167" y="647700"/>
                    <a:pt x="4089400" y="660400"/>
                  </a:cubicBezTo>
                  <a:cubicBezTo>
                    <a:pt x="4085167" y="706967"/>
                    <a:pt x="4090451" y="755409"/>
                    <a:pt x="4076700" y="800100"/>
                  </a:cubicBezTo>
                  <a:cubicBezTo>
                    <a:pt x="4072211" y="814689"/>
                    <a:pt x="4049393" y="814707"/>
                    <a:pt x="4038600" y="825500"/>
                  </a:cubicBezTo>
                  <a:cubicBezTo>
                    <a:pt x="3980130" y="883970"/>
                    <a:pt x="4054753" y="853212"/>
                    <a:pt x="3962400" y="876300"/>
                  </a:cubicBezTo>
                  <a:cubicBezTo>
                    <a:pt x="3958167" y="931333"/>
                    <a:pt x="3956546" y="986630"/>
                    <a:pt x="3949700" y="1041400"/>
                  </a:cubicBezTo>
                  <a:cubicBezTo>
                    <a:pt x="3948040" y="1054684"/>
                    <a:pt x="3948139" y="1072074"/>
                    <a:pt x="3937000" y="1079500"/>
                  </a:cubicBezTo>
                  <a:cubicBezTo>
                    <a:pt x="3919039" y="1091474"/>
                    <a:pt x="3894441" y="1086965"/>
                    <a:pt x="3873500" y="1092200"/>
                  </a:cubicBezTo>
                  <a:cubicBezTo>
                    <a:pt x="3860513" y="1095447"/>
                    <a:pt x="3848100" y="1100667"/>
                    <a:pt x="3835400" y="1104900"/>
                  </a:cubicBezTo>
                  <a:cubicBezTo>
                    <a:pt x="3831167" y="1117600"/>
                    <a:pt x="3824736" y="1129769"/>
                    <a:pt x="3822700" y="1143000"/>
                  </a:cubicBezTo>
                  <a:cubicBezTo>
                    <a:pt x="3816231" y="1185050"/>
                    <a:pt x="3824539" y="1230017"/>
                    <a:pt x="3810000" y="1270000"/>
                  </a:cubicBezTo>
                  <a:cubicBezTo>
                    <a:pt x="3805425" y="1282581"/>
                    <a:pt x="3785227" y="1281431"/>
                    <a:pt x="3771900" y="1282700"/>
                  </a:cubicBezTo>
                  <a:cubicBezTo>
                    <a:pt x="3695926" y="1289936"/>
                    <a:pt x="3619500" y="1291167"/>
                    <a:pt x="3543300" y="1295400"/>
                  </a:cubicBezTo>
                  <a:cubicBezTo>
                    <a:pt x="3530600" y="1299633"/>
                    <a:pt x="3518072" y="1304422"/>
                    <a:pt x="3505200" y="1308100"/>
                  </a:cubicBezTo>
                  <a:cubicBezTo>
                    <a:pt x="3318382" y="1361476"/>
                    <a:pt x="3242815" y="1315375"/>
                    <a:pt x="2959100" y="1308100"/>
                  </a:cubicBezTo>
                  <a:cubicBezTo>
                    <a:pt x="2818517" y="1261239"/>
                    <a:pt x="2909622" y="1281030"/>
                    <a:pt x="2679700" y="1295400"/>
                  </a:cubicBezTo>
                  <a:cubicBezTo>
                    <a:pt x="2667000" y="1299633"/>
                    <a:pt x="2654668" y="1305196"/>
                    <a:pt x="2641600" y="1308100"/>
                  </a:cubicBezTo>
                  <a:cubicBezTo>
                    <a:pt x="2606480" y="1315904"/>
                    <a:pt x="2561607" y="1316346"/>
                    <a:pt x="2527300" y="1333500"/>
                  </a:cubicBezTo>
                  <a:cubicBezTo>
                    <a:pt x="2513648" y="1340326"/>
                    <a:pt x="2503148" y="1352701"/>
                    <a:pt x="2489200" y="1358900"/>
                  </a:cubicBezTo>
                  <a:cubicBezTo>
                    <a:pt x="2464734" y="1369774"/>
                    <a:pt x="2438400" y="1375833"/>
                    <a:pt x="2413000" y="1384300"/>
                  </a:cubicBezTo>
                  <a:lnTo>
                    <a:pt x="2374900" y="1397000"/>
                  </a:lnTo>
                  <a:cubicBezTo>
                    <a:pt x="2345267" y="1392767"/>
                    <a:pt x="2315831" y="1386786"/>
                    <a:pt x="2286000" y="1384300"/>
                  </a:cubicBezTo>
                  <a:cubicBezTo>
                    <a:pt x="2214158" y="1378313"/>
                    <a:pt x="2141895" y="1378127"/>
                    <a:pt x="2070100" y="1371600"/>
                  </a:cubicBezTo>
                  <a:cubicBezTo>
                    <a:pt x="2027955" y="1367769"/>
                    <a:pt x="2005693" y="1358598"/>
                    <a:pt x="1968500" y="1346200"/>
                  </a:cubicBezTo>
                  <a:cubicBezTo>
                    <a:pt x="1849967" y="1350433"/>
                    <a:pt x="1730957" y="1347475"/>
                    <a:pt x="1612900" y="1358900"/>
                  </a:cubicBezTo>
                  <a:cubicBezTo>
                    <a:pt x="1597707" y="1360370"/>
                    <a:pt x="1588452" y="1377474"/>
                    <a:pt x="1574800" y="1384300"/>
                  </a:cubicBezTo>
                  <a:cubicBezTo>
                    <a:pt x="1562826" y="1390287"/>
                    <a:pt x="1549400" y="1392767"/>
                    <a:pt x="1536700" y="1397000"/>
                  </a:cubicBezTo>
                  <a:cubicBezTo>
                    <a:pt x="1430867" y="1392767"/>
                    <a:pt x="1324625" y="1394502"/>
                    <a:pt x="1219200" y="1384300"/>
                  </a:cubicBezTo>
                  <a:cubicBezTo>
                    <a:pt x="1192551" y="1381721"/>
                    <a:pt x="1168400" y="1367367"/>
                    <a:pt x="1143000" y="1358900"/>
                  </a:cubicBezTo>
                  <a:lnTo>
                    <a:pt x="1104900" y="1346200"/>
                  </a:lnTo>
                  <a:lnTo>
                    <a:pt x="1066800" y="1333500"/>
                  </a:lnTo>
                  <a:cubicBezTo>
                    <a:pt x="1054100" y="1337733"/>
                    <a:pt x="1041572" y="1342522"/>
                    <a:pt x="1028700" y="1346200"/>
                  </a:cubicBezTo>
                  <a:cubicBezTo>
                    <a:pt x="1011917" y="1350995"/>
                    <a:pt x="994618" y="1353884"/>
                    <a:pt x="977900" y="1358900"/>
                  </a:cubicBezTo>
                  <a:cubicBezTo>
                    <a:pt x="952255" y="1366593"/>
                    <a:pt x="901700" y="1384300"/>
                    <a:pt x="901700" y="1384300"/>
                  </a:cubicBezTo>
                  <a:cubicBezTo>
                    <a:pt x="735141" y="1550859"/>
                    <a:pt x="847475" y="1456889"/>
                    <a:pt x="304800" y="1409700"/>
                  </a:cubicBezTo>
                  <a:cubicBezTo>
                    <a:pt x="289594" y="1408378"/>
                    <a:pt x="289171" y="1383326"/>
                    <a:pt x="279400" y="1371600"/>
                  </a:cubicBezTo>
                  <a:cubicBezTo>
                    <a:pt x="267902" y="1357802"/>
                    <a:pt x="254000" y="1346200"/>
                    <a:pt x="241300" y="1333500"/>
                  </a:cubicBezTo>
                  <a:cubicBezTo>
                    <a:pt x="211923" y="1215992"/>
                    <a:pt x="241142" y="1245640"/>
                    <a:pt x="152400" y="1181100"/>
                  </a:cubicBezTo>
                  <a:cubicBezTo>
                    <a:pt x="127712" y="1163145"/>
                    <a:pt x="76200" y="1130300"/>
                    <a:pt x="76200" y="1130300"/>
                  </a:cubicBezTo>
                  <a:cubicBezTo>
                    <a:pt x="36552" y="1011357"/>
                    <a:pt x="62034" y="1098305"/>
                    <a:pt x="38100" y="990600"/>
                  </a:cubicBezTo>
                  <a:cubicBezTo>
                    <a:pt x="34314" y="973561"/>
                    <a:pt x="28269" y="957017"/>
                    <a:pt x="25400" y="939800"/>
                  </a:cubicBezTo>
                  <a:cubicBezTo>
                    <a:pt x="1466" y="796196"/>
                    <a:pt x="27248" y="881844"/>
                    <a:pt x="0" y="800100"/>
                  </a:cubicBezTo>
                  <a:cubicBezTo>
                    <a:pt x="5855" y="759114"/>
                    <a:pt x="12743" y="673036"/>
                    <a:pt x="38100" y="635000"/>
                  </a:cubicBezTo>
                  <a:cubicBezTo>
                    <a:pt x="46567" y="622300"/>
                    <a:pt x="57301" y="610848"/>
                    <a:pt x="63500" y="596900"/>
                  </a:cubicBezTo>
                  <a:cubicBezTo>
                    <a:pt x="74374" y="572434"/>
                    <a:pt x="63500" y="529167"/>
                    <a:pt x="88900" y="520700"/>
                  </a:cubicBezTo>
                  <a:cubicBezTo>
                    <a:pt x="132680" y="506107"/>
                    <a:pt x="116417" y="499533"/>
                    <a:pt x="127000" y="482600"/>
                  </a:cubicBezTo>
                  <a:close/>
                </a:path>
              </a:pathLst>
            </a:custGeom>
            <a:solidFill>
              <a:srgbClr val="249801"/>
            </a:solidFill>
            <a:ln>
              <a:solidFill>
                <a:srgbClr val="2397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15164" y="3657600"/>
              <a:ext cx="767836" cy="279400"/>
            </a:xfrm>
            <a:custGeom>
              <a:avLst/>
              <a:gdLst>
                <a:gd name="connsiteX0" fmla="*/ 5836 w 767836"/>
                <a:gd name="connsiteY0" fmla="*/ 152400 h 279400"/>
                <a:gd name="connsiteX1" fmla="*/ 18536 w 767836"/>
                <a:gd name="connsiteY1" fmla="*/ 88900 h 279400"/>
                <a:gd name="connsiteX2" fmla="*/ 94736 w 767836"/>
                <a:gd name="connsiteY2" fmla="*/ 50800 h 279400"/>
                <a:gd name="connsiteX3" fmla="*/ 170936 w 767836"/>
                <a:gd name="connsiteY3" fmla="*/ 63500 h 279400"/>
                <a:gd name="connsiteX4" fmla="*/ 221736 w 767836"/>
                <a:gd name="connsiteY4" fmla="*/ 127000 h 279400"/>
                <a:gd name="connsiteX5" fmla="*/ 259836 w 767836"/>
                <a:gd name="connsiteY5" fmla="*/ 152400 h 279400"/>
                <a:gd name="connsiteX6" fmla="*/ 348736 w 767836"/>
                <a:gd name="connsiteY6" fmla="*/ 139700 h 279400"/>
                <a:gd name="connsiteX7" fmla="*/ 374136 w 767836"/>
                <a:gd name="connsiteY7" fmla="*/ 101600 h 279400"/>
                <a:gd name="connsiteX8" fmla="*/ 412236 w 767836"/>
                <a:gd name="connsiteY8" fmla="*/ 63500 h 279400"/>
                <a:gd name="connsiteX9" fmla="*/ 526536 w 767836"/>
                <a:gd name="connsiteY9" fmla="*/ 0 h 279400"/>
                <a:gd name="connsiteX10" fmla="*/ 704336 w 767836"/>
                <a:gd name="connsiteY10" fmla="*/ 12700 h 279400"/>
                <a:gd name="connsiteX11" fmla="*/ 742436 w 767836"/>
                <a:gd name="connsiteY11" fmla="*/ 50800 h 279400"/>
                <a:gd name="connsiteX12" fmla="*/ 767836 w 767836"/>
                <a:gd name="connsiteY12" fmla="*/ 139700 h 279400"/>
                <a:gd name="connsiteX13" fmla="*/ 755136 w 767836"/>
                <a:gd name="connsiteY13" fmla="*/ 203200 h 279400"/>
                <a:gd name="connsiteX14" fmla="*/ 717036 w 767836"/>
                <a:gd name="connsiteY14" fmla="*/ 215900 h 279400"/>
                <a:gd name="connsiteX15" fmla="*/ 590036 w 767836"/>
                <a:gd name="connsiteY15" fmla="*/ 203200 h 279400"/>
                <a:gd name="connsiteX16" fmla="*/ 513836 w 767836"/>
                <a:gd name="connsiteY16" fmla="*/ 177800 h 279400"/>
                <a:gd name="connsiteX17" fmla="*/ 424936 w 767836"/>
                <a:gd name="connsiteY17" fmla="*/ 152400 h 279400"/>
                <a:gd name="connsiteX18" fmla="*/ 361436 w 767836"/>
                <a:gd name="connsiteY18" fmla="*/ 165100 h 279400"/>
                <a:gd name="connsiteX19" fmla="*/ 297936 w 767836"/>
                <a:gd name="connsiteY19" fmla="*/ 254000 h 279400"/>
                <a:gd name="connsiteX20" fmla="*/ 259836 w 767836"/>
                <a:gd name="connsiteY20" fmla="*/ 279400 h 279400"/>
                <a:gd name="connsiteX21" fmla="*/ 145536 w 767836"/>
                <a:gd name="connsiteY21" fmla="*/ 266700 h 279400"/>
                <a:gd name="connsiteX22" fmla="*/ 107436 w 767836"/>
                <a:gd name="connsiteY22" fmla="*/ 190500 h 279400"/>
                <a:gd name="connsiteX23" fmla="*/ 5836 w 767836"/>
                <a:gd name="connsiteY23" fmla="*/ 152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7836" h="279400">
                  <a:moveTo>
                    <a:pt x="5836" y="152400"/>
                  </a:moveTo>
                  <a:cubicBezTo>
                    <a:pt x="-8981" y="135467"/>
                    <a:pt x="7826" y="107642"/>
                    <a:pt x="18536" y="88900"/>
                  </a:cubicBezTo>
                  <a:cubicBezTo>
                    <a:pt x="30122" y="68625"/>
                    <a:pt x="75180" y="57319"/>
                    <a:pt x="94736" y="50800"/>
                  </a:cubicBezTo>
                  <a:cubicBezTo>
                    <a:pt x="120136" y="55033"/>
                    <a:pt x="146507" y="55357"/>
                    <a:pt x="170936" y="63500"/>
                  </a:cubicBezTo>
                  <a:cubicBezTo>
                    <a:pt x="240420" y="86661"/>
                    <a:pt x="186453" y="82896"/>
                    <a:pt x="221736" y="127000"/>
                  </a:cubicBezTo>
                  <a:cubicBezTo>
                    <a:pt x="231271" y="138919"/>
                    <a:pt x="247136" y="143933"/>
                    <a:pt x="259836" y="152400"/>
                  </a:cubicBezTo>
                  <a:cubicBezTo>
                    <a:pt x="289469" y="148167"/>
                    <a:pt x="321382" y="151857"/>
                    <a:pt x="348736" y="139700"/>
                  </a:cubicBezTo>
                  <a:cubicBezTo>
                    <a:pt x="362684" y="133501"/>
                    <a:pt x="364365" y="113326"/>
                    <a:pt x="374136" y="101600"/>
                  </a:cubicBezTo>
                  <a:cubicBezTo>
                    <a:pt x="385634" y="87802"/>
                    <a:pt x="398059" y="74527"/>
                    <a:pt x="412236" y="63500"/>
                  </a:cubicBezTo>
                  <a:cubicBezTo>
                    <a:pt x="477740" y="12552"/>
                    <a:pt x="469051" y="19162"/>
                    <a:pt x="526536" y="0"/>
                  </a:cubicBezTo>
                  <a:cubicBezTo>
                    <a:pt x="585803" y="4233"/>
                    <a:pt x="646498" y="-909"/>
                    <a:pt x="704336" y="12700"/>
                  </a:cubicBezTo>
                  <a:cubicBezTo>
                    <a:pt x="721819" y="16814"/>
                    <a:pt x="732473" y="35856"/>
                    <a:pt x="742436" y="50800"/>
                  </a:cubicBezTo>
                  <a:cubicBezTo>
                    <a:pt x="749724" y="61732"/>
                    <a:pt x="766142" y="132926"/>
                    <a:pt x="767836" y="139700"/>
                  </a:cubicBezTo>
                  <a:cubicBezTo>
                    <a:pt x="763603" y="160867"/>
                    <a:pt x="767110" y="185239"/>
                    <a:pt x="755136" y="203200"/>
                  </a:cubicBezTo>
                  <a:cubicBezTo>
                    <a:pt x="747710" y="214339"/>
                    <a:pt x="730423" y="215900"/>
                    <a:pt x="717036" y="215900"/>
                  </a:cubicBezTo>
                  <a:cubicBezTo>
                    <a:pt x="674492" y="215900"/>
                    <a:pt x="632369" y="207433"/>
                    <a:pt x="590036" y="203200"/>
                  </a:cubicBezTo>
                  <a:cubicBezTo>
                    <a:pt x="564636" y="194733"/>
                    <a:pt x="539811" y="184294"/>
                    <a:pt x="513836" y="177800"/>
                  </a:cubicBezTo>
                  <a:cubicBezTo>
                    <a:pt x="450049" y="161853"/>
                    <a:pt x="479595" y="170620"/>
                    <a:pt x="424936" y="152400"/>
                  </a:cubicBezTo>
                  <a:cubicBezTo>
                    <a:pt x="403769" y="156633"/>
                    <a:pt x="379741" y="153660"/>
                    <a:pt x="361436" y="165100"/>
                  </a:cubicBezTo>
                  <a:cubicBezTo>
                    <a:pt x="334769" y="181767"/>
                    <a:pt x="320229" y="231707"/>
                    <a:pt x="297936" y="254000"/>
                  </a:cubicBezTo>
                  <a:cubicBezTo>
                    <a:pt x="287143" y="264793"/>
                    <a:pt x="272536" y="270933"/>
                    <a:pt x="259836" y="279400"/>
                  </a:cubicBezTo>
                  <a:cubicBezTo>
                    <a:pt x="221736" y="275167"/>
                    <a:pt x="181562" y="279801"/>
                    <a:pt x="145536" y="266700"/>
                  </a:cubicBezTo>
                  <a:cubicBezTo>
                    <a:pt x="88827" y="246078"/>
                    <a:pt x="145910" y="217981"/>
                    <a:pt x="107436" y="190500"/>
                  </a:cubicBezTo>
                  <a:cubicBezTo>
                    <a:pt x="70002" y="163761"/>
                    <a:pt x="20653" y="169333"/>
                    <a:pt x="5836" y="152400"/>
                  </a:cubicBezTo>
                  <a:close/>
                </a:path>
              </a:pathLst>
            </a:custGeom>
            <a:solidFill>
              <a:srgbClr val="0F7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Tieng-Ga-rung-con-goi-me-lac-bay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40291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362384" y="190578"/>
            <a:ext cx="609600" cy="609600"/>
          </a:xfrm>
          <a:prstGeom prst="rect">
            <a:avLst/>
          </a:prstGeom>
        </p:spPr>
      </p:pic>
      <p:pic>
        <p:nvPicPr>
          <p:cNvPr id="15" name="Tieng-ga-con-keu-www_tiengdong_com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362384" y="1260062"/>
            <a:ext cx="609600" cy="609600"/>
          </a:xfrm>
          <a:prstGeom prst="rect">
            <a:avLst/>
          </a:prstGeom>
        </p:spPr>
      </p:pic>
      <p:pic>
        <p:nvPicPr>
          <p:cNvPr id="16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320808" y="21882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8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path" presetSubtype="0" repeatCount="1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0.0112 -0.00949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" y="-4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1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5.55112E-17 L 8.33333E-7 0.00046 C 0.00169 0.00324 0.0043 0.00648 0.00495 0.01065 C 0.00547 0.01343 0.00495 0.01713 0.00325 0.01991 C 0.00208 0.02176 0.00325 0.01528 0.00325 0.01296 L 0.00325 0.01343 " pathEditMode="relative" rAng="0" ptsTypes="AAAAAA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99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4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20000">
                                      <p:cBhvr>
                                        <p:cTn id="3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4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57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-3.95833E-6 2.22222E-6 L -3.95833E-6 2.22222E-6 C 0.00247 -0.00324 0.00495 -0.00694 0.00768 -0.00995 C 0.00859 -0.01088 0.0099 -0.01088 0.01094 -0.0118 C 0.01953 -0.01944 0.00925 -0.01273 0.01758 -0.01759 C 0.02305 -0.01713 0.02878 -0.01782 0.03412 -0.01574 C 0.03568 -0.01505 0.03672 -0.01227 0.0375 -0.00995 C 0.03854 -0.00625 0.03841 -0.00162 0.03958 0.00185 L 0.0418 0.00787 C 0.04466 0.02245 0.04089 0.0044 0.04518 0.01945 C 0.0457 0.0213 0.0457 0.02361 0.04622 0.02546 C 0.04779 0.03056 0.05339 0.0419 0.05508 0.04306 L 0.05833 0.04491 C 0.07135 0.03912 0.05143 0.05 0.06719 0.03125 C 0.06836 0.02986 0.06953 0.02894 0.07057 0.02732 C 0.07513 0.01921 0.07435 0.01227 0.08151 0.00579 L 0.08594 0.00185 L 0.09258 0.00394 C 0.09518 0.00463 0.09779 0.0044 0.10026 0.00579 C 0.10156 0.00648 0.1026 0.0081 0.10365 0.00972 C 0.11289 0.02361 0.09909 0.00556 0.11133 0.02732 C 0.11667 0.03681 0.11406 0.0331 0.11901 0.03912 C 0.12018 0.04213 0.12188 0.04838 0.12461 0.04884 C 0.12682 0.04931 0.12904 0.04769 0.13125 0.04699 C 0.13229 0.04491 0.13346 0.04329 0.13451 0.04097 C 0.13529 0.03935 0.13555 0.03634 0.13672 0.03519 C 0.13828 0.03357 0.14037 0.0338 0.14219 0.03333 L 0.14662 0.02153 C 0.14805 0.01783 0.14987 0.01204 0.15208 0.00972 C 0.15417 0.00764 0.15872 0.00579 0.15872 0.00579 C 0.16172 0.00648 0.16471 0.00648 0.16758 0.00787 C 0.17031 0.00903 0.17188 0.01366 0.17305 0.01759 C 0.17318 0.01783 0.17826 0.0338 0.17865 0.03912 C 0.17878 0.04167 0.17865 0.04421 0.17865 0.04699 L 0.17865 0.04699 " pathEditMode="relative" ptsTypes="AAAAAAAAAAAAAAAAAAAAAAAAAAAAAAAAAAA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257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-0.01771 0.02037 L -0.01771 0.0206 C -0.01393 0.01643 -0.01028 0.01227 -0.00625 0.00833 C -0.00338 0.00579 0.00209 0.00324 0.00534 0.00162 C 0.01081 0.00208 0.01667 0.00208 0.02201 0.00324 C 0.02722 0.00463 0.02722 0.00833 0.03034 0.01181 C 0.03959 0.02268 0.03933 0.02153 0.05013 0.02893 C 0.0513 0.03056 0.05222 0.03264 0.05352 0.03403 C 0.05664 0.0375 0.05938 0.03773 0.06341 0.03912 C 0.06797 0.03866 0.07266 0.03912 0.0767 0.0375 C 0.07878 0.03681 0.07917 0.03426 0.08008 0.03241 C 0.08138 0.03009 0.08255 0.02801 0.08347 0.02546 C 0.08568 0.01991 0.08568 0.01458 0.08998 0.01018 C 0.09154 0.0088 0.09362 0.0081 0.09518 0.00671 C 0.09623 0.00579 0.09701 0.00393 0.09831 0.00324 C 0.10143 0.00162 0.10847 3.7037E-7 0.10847 0.00023 C 0.11003 0.00046 0.11198 0.00023 0.11341 0.00162 C 0.1181 0.00648 0.11992 0.01088 0.12175 0.0169 C 0.12214 0.01921 0.12253 0.02153 0.12331 0.02384 C 0.1237 0.02546 0.12435 0.02731 0.12487 0.02893 C 0.12526 0.03102 0.12761 0.05185 0.12826 0.05463 C 0.12917 0.0581 0.12865 0.06296 0.13164 0.06481 C 0.1431 0.07268 0.13763 0.07037 0.14649 0.07338 C 0.14818 0.07176 0.15026 0.07037 0.15157 0.06829 C 0.15248 0.06667 0.153 0.06481 0.15313 0.06319 C 0.15404 0.05741 0.15404 0.05162 0.15482 0.04606 C 0.15521 0.04375 0.15586 0.04143 0.15651 0.03912 C 0.16146 0.03981 0.16667 0.03935 0.17136 0.04097 C 0.17409 0.0419 0.17813 0.04884 0.17969 0.05116 C 0.18034 0.05393 0.18086 0.05694 0.18125 0.05972 C 0.18268 0.06667 0.18268 0.07361 0.18464 0.08032 C 0.18581 0.08356 0.18711 0.08704 0.18802 0.09051 C 0.18854 0.09259 0.19011 0.1 0.19141 0.10255 C 0.19232 0.1044 0.19362 0.10579 0.19479 0.10764 C 0.19636 0.11065 0.19857 0.1169 0.2013 0.11968 C 0.20274 0.12106 0.20469 0.12176 0.20625 0.12292 C 0.20847 0.11968 0.21172 0.11667 0.21302 0.11273 C 0.21341 0.11111 0.21367 0.10903 0.21459 0.10764 C 0.21589 0.10556 0.21823 0.1044 0.21953 0.10255 C 0.22201 0.09931 0.2263 0.09213 0.2263 0.09236 C 0.22917 0.05185 0.22565 0.08565 0.23125 0.05625 C 0.23164 0.05347 0.23125 0.05 0.23282 0.04768 C 0.23529 0.04444 0.23959 0.04329 0.24297 0.04097 C 0.24948 0.04143 0.25638 0.04074 0.26276 0.04259 C 0.26472 0.04329 0.26524 0.04583 0.26615 0.04768 C 0.26745 0.05046 0.2681 0.05347 0.26953 0.05625 C 0.27045 0.05856 0.27175 0.06088 0.27292 0.06319 C 0.27331 0.06759 0.2737 0.07222 0.27448 0.07685 C 0.27487 0.08032 0.27448 0.08403 0.27604 0.08704 C 0.278 0.09051 0.28438 0.0956 0.28438 0.09583 C 0.28659 0.09444 0.28946 0.09421 0.29102 0.09213 C 0.29271 0.08981 0.29193 0.08657 0.29271 0.08356 C 0.2931 0.08194 0.29375 0.08032 0.2944 0.07847 C 0.29492 0.07639 0.29532 0.07384 0.29597 0.07176 C 0.29649 0.06991 0.29649 0.06806 0.29766 0.06667 C 0.29896 0.06505 0.30091 0.06435 0.30261 0.06319 C 0.30482 0.06157 0.30703 0.05972 0.30925 0.0581 C 0.32071 0.06088 0.32162 0.05787 0.32591 0.06667 C 0.32657 0.06829 0.32709 0.06991 0.32748 0.07176 C 0.32487 0.07454 0.32123 0.07755 0.32097 0.08194 C 0.32071 0.08542 0.32149 0.09838 0.32409 0.10417 C 0.325 0.10602 0.32657 0.10741 0.32748 0.10926 C 0.32839 0.11088 0.32839 0.11296 0.3293 0.11435 C 0.33151 0.11829 0.3336 0.11829 0.33763 0.11968 C 0.34141 0.11898 0.34558 0.11944 0.34909 0.11782 C 0.35091 0.11713 0.35157 0.11458 0.35248 0.11273 C 0.35339 0.11065 0.35365 0.1081 0.35404 0.10579 C 0.35456 0.10417 0.35521 0.10255 0.35586 0.10069 C 0.35625 0.09745 0.35547 0.09306 0.35742 0.09051 C 0.36367 0.08264 0.36953 0.08125 0.37748 0.07847 C 0.38399 0.07917 0.39089 0.07801 0.39727 0.08032 C 0.39974 0.08102 0.39948 0.08495 0.40065 0.08704 C 0.40157 0.08889 0.40313 0.09028 0.40404 0.09213 C 0.40534 0.09491 0.40508 0.09884 0.40742 0.10069 C 0.40938 0.10255 0.41276 0.10185 0.41576 0.10255 C 0.41732 0.10301 0.41888 0.1037 0.42071 0.10417 C 0.42722 0.1037 0.43412 0.1044 0.4405 0.10255 C 0.44245 0.10185 0.4431 0.09931 0.44375 0.09745 C 0.44545 0.09352 0.4461 0.08935 0.44714 0.08542 C 0.44766 0.0831 0.44792 0.08079 0.4487 0.07847 C 0.44961 0.07662 0.45078 0.075 0.45209 0.07338 C 0.45417 0.07083 0.45755 0.06806 0.46042 0.06667 C 0.46198 0.06574 0.4638 0.06551 0.46537 0.06481 C 0.46771 0.06829 0.47123 0.07106 0.47214 0.07523 C 0.47435 0.08704 0.47331 0.08079 0.47526 0.09398 C 0.47487 0.11042 0.47461 0.12708 0.4737 0.14352 C 0.47331 0.15093 0.46849 0.14745 0.47709 0.15046 C 0.48138 0.14931 0.48763 0.15069 0.49037 0.14699 C 0.49375 0.14236 0.49102 0.13542 0.49193 0.12986 C 0.49245 0.12755 0.49688 0.11643 0.49688 0.1162 C 0.49714 0.11065 0.48542 0.0625 0.50703 0.07523 C 0.5086 0.07616 0.50899 0.07847 0.51016 0.08032 C 0.51133 0.08472 0.51289 0.08935 0.51354 0.09398 C 0.5142 0.09745 0.51446 0.10069 0.51537 0.10417 C 0.51563 0.10602 0.51576 0.10787 0.51693 0.10926 C 0.5181 0.11088 0.52032 0.11157 0.52188 0.11273 C 0.52409 0.11227 0.52657 0.11227 0.52865 0.11111 C 0.53021 0.10995 0.53112 0.10787 0.53177 0.10579 C 0.5349 0.09861 0.5349 0.09583 0.53698 0.08889 C 0.53737 0.08704 0.53789 0.08542 0.53854 0.08356 C 0.53893 0.07963 0.53854 0.07523 0.54011 0.07176 C 0.54102 0.07014 0.54349 0.06991 0.54505 0.06991 C 0.54948 0.06991 0.55404 0.07106 0.5586 0.07176 C 0.55742 0.075 0.55625 0.07963 0.55339 0.08194 C 0.55196 0.0831 0.55026 0.0831 0.54844 0.08356 C 0.5444 0.08981 0.54688 0.08796 0.54193 0.09051 " pathEditMode="relative" rAng="0" ptsTypes="AAAAAAAAAAAAAAAAAAAAAAAAAAAAAAAAAAAAAAAAAAAAAAAAAAAAAAAAAAAAAAAAAAAAAAAAAAAAAAAAAAAAAAAAAAAAAAAAAAAAAAAAAA">
                                      <p:cBhvr>
                                        <p:cTn id="63" dur="1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5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1"/>
            <a:ext cx="12192000" cy="6858000"/>
            <a:chOff x="0" y="1"/>
            <a:chExt cx="12192000" cy="6858000"/>
          </a:xfrm>
        </p:grpSpPr>
        <p:pic>
          <p:nvPicPr>
            <p:cNvPr id="2050" name="Picture 2" descr="23,820 Lake Cartoon Cliparts, Stock Vector and Royalty Free Lake Cartoon  Illustrations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12192000" cy="4114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0" y="4114801"/>
              <a:ext cx="12192000" cy="2743200"/>
            </a:xfrm>
            <a:prstGeom prst="rect">
              <a:avLst/>
            </a:prstGeom>
            <a:solidFill>
              <a:srgbClr val="44B2E3"/>
            </a:solidFill>
            <a:ln>
              <a:solidFill>
                <a:srgbClr val="44B2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4" descr="Pin on Whimsical &amp;amp; Cute Image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8462" y="1452680"/>
            <a:ext cx="1398551" cy="197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Chương trình Chuyên biệt Q10\Ke chuyen\φοξή_fox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02" y="1132301"/>
            <a:ext cx="205948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743" l="9855" r="97254">
                        <a14:foregroundMark x1="47658" y1="12190" x2="56220" y2="7449"/>
                        <a14:foregroundMark x1="59451" y1="4966" x2="62843" y2="21896"/>
                        <a14:foregroundMark x1="68013" y1="4289" x2="76252" y2="22348"/>
                        <a14:foregroundMark x1="77383" y1="12641" x2="78191" y2="20542"/>
                        <a14:foregroundMark x1="78029" y1="13093" x2="79321" y2="16479"/>
                        <a14:foregroundMark x1="90145" y1="25282" x2="86591" y2="28217"/>
                        <a14:foregroundMark x1="75767" y1="30248" x2="77544" y2="34989"/>
                        <a14:foregroundMark x1="58481" y1="10609" x2="53473" y2="29345"/>
                        <a14:foregroundMark x1="52989" y1="59368" x2="47496" y2="84424"/>
                        <a14:foregroundMark x1="38288" y1="72235" x2="33279" y2="92325"/>
                        <a14:foregroundMark x1="58320" y1="43115" x2="59128" y2="56433"/>
                        <a14:foregroundMark x1="58320" y1="51693" x2="60258" y2="62528"/>
                        <a14:foregroundMark x1="62520" y1="45147" x2="65590" y2="59819"/>
                        <a14:foregroundMark x1="65590" y1="60045" x2="65590" y2="83296"/>
                        <a14:foregroundMark x1="65590" y1="83521" x2="52989" y2="87810"/>
                        <a14:foregroundMark x1="56704" y1="89391" x2="48788" y2="94131"/>
                        <a14:foregroundMark x1="77544" y1="18284" x2="74637" y2="297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4937" y="3928815"/>
            <a:ext cx="1727313" cy="287425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126020" y="2057400"/>
            <a:ext cx="2472277" cy="2440528"/>
            <a:chOff x="6307345" y="2847487"/>
            <a:chExt cx="1979311" cy="2874259"/>
          </a:xfrm>
        </p:grpSpPr>
        <p:pic>
          <p:nvPicPr>
            <p:cNvPr id="9" name="Picture 4" descr="Pin on Whimsical &amp;amp; Cute Images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278" b="99681" l="2083" r="99167">
                          <a14:foregroundMark x1="42917" y1="13898" x2="39792" y2="22045"/>
                          <a14:foregroundMark x1="62500" y1="18371" x2="54375" y2="273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345" y="3297658"/>
              <a:ext cx="1398551" cy="1973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7743" l="9855" r="97254">
                          <a14:foregroundMark x1="47658" y1="12190" x2="56220" y2="7449"/>
                          <a14:foregroundMark x1="59451" y1="4966" x2="62843" y2="21896"/>
                          <a14:foregroundMark x1="68013" y1="4289" x2="76252" y2="22348"/>
                          <a14:foregroundMark x1="77383" y1="12641" x2="78191" y2="20542"/>
                          <a14:foregroundMark x1="78029" y1="13093" x2="79321" y2="16479"/>
                          <a14:foregroundMark x1="90145" y1="25282" x2="86591" y2="28217"/>
                          <a14:foregroundMark x1="75767" y1="30248" x2="77544" y2="34989"/>
                          <a14:foregroundMark x1="58481" y1="10609" x2="53473" y2="29345"/>
                          <a14:foregroundMark x1="52989" y1="59368" x2="47496" y2="84424"/>
                          <a14:foregroundMark x1="38288" y1="72235" x2="33279" y2="92325"/>
                          <a14:foregroundMark x1="58320" y1="43115" x2="59128" y2="56433"/>
                          <a14:foregroundMark x1="58320" y1="51693" x2="60258" y2="62528"/>
                          <a14:foregroundMark x1="62520" y1="45147" x2="65590" y2="59819"/>
                          <a14:foregroundMark x1="65590" y1="60045" x2="65590" y2="83296"/>
                          <a14:foregroundMark x1="65590" y1="83521" x2="52989" y2="87810"/>
                          <a14:foregroundMark x1="56704" y1="89391" x2="48788" y2="94131"/>
                          <a14:foregroundMark x1="77544" y1="18284" x2="74637" y2="2979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559343" y="2847487"/>
              <a:ext cx="1727313" cy="2874259"/>
            </a:xfrm>
            <a:prstGeom prst="rect">
              <a:avLst/>
            </a:prstGeom>
          </p:spPr>
        </p:pic>
      </p:grp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69085" y="-715713"/>
            <a:ext cx="609600" cy="609600"/>
          </a:xfrm>
          <a:prstGeom prst="rect">
            <a:avLst/>
          </a:prstGeom>
        </p:spPr>
      </p:pic>
      <p:pic>
        <p:nvPicPr>
          <p:cNvPr id="8" name="Tieng-nguoi-boi-trong-nuoc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6012.6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86475" y="484947"/>
            <a:ext cx="609600" cy="609600"/>
          </a:xfrm>
          <a:prstGeom prst="rect">
            <a:avLst/>
          </a:prstGeom>
        </p:spPr>
      </p:pic>
      <p:pic>
        <p:nvPicPr>
          <p:cNvPr id="16" name="Tieng-vit-keu-www_nhacchuongvui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end="146.93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004075" y="473951"/>
            <a:ext cx="609600" cy="609600"/>
          </a:xfrm>
          <a:prstGeom prst="rect">
            <a:avLst/>
          </a:prstGeom>
        </p:spPr>
      </p:pic>
      <p:pic>
        <p:nvPicPr>
          <p:cNvPr id="17" name="Tieng-ga-con-keu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6">
                  <p14:trim end="120480.3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241138" y="5365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8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2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46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2.08333E-7 1.11111E-6 C 0.00026 0.00625 -2.08333E-7 0.01273 0.00104 0.01851 C 0.00156 0.02129 0.00352 0.02245 0.00456 0.02476 C 0.01146 0.03958 0.00183 0.02291 0.01029 0.03495 C 0.0112 0.03611 0.01172 0.03819 0.01263 0.03912 C 0.01406 0.04027 0.01576 0.04051 0.01719 0.0412 C 0.01836 0.04259 0.0194 0.04444 0.02071 0.04514 C 0.02696 0.0493 0.03255 0.04629 0.0392 0.04514 C 0.04115 0.04189 0.04375 0.03935 0.04492 0.03495 C 0.04779 0.025 0.0461 0.02893 0.04961 0.02268 C 0.05 0.0199 0.05065 0.01736 0.05065 0.01435 C 0.05065 0.00555 0.05013 -0.00348 0.04961 -0.01227 C 0.04922 -0.01713 0.04675 -0.0294 0.0461 -0.03264 C 0.04649 -0.04653 0.04662 -0.06019 0.04727 -0.07385 C 0.0474 -0.07778 0.0487 -0.08195 0.05065 -0.08403 C 0.0517 -0.08519 0.053 -0.08542 0.05417 -0.08611 C 0.05873 -0.08542 0.06354 -0.08565 0.06797 -0.08403 C 0.0694 -0.08357 0.07018 -0.08102 0.07149 -0.07986 C 0.07292 -0.07894 0.07461 -0.07848 0.07604 -0.07801 C 0.078 -0.07524 0.07995 -0.07223 0.0819 -0.06968 C 0.08295 -0.06829 0.08425 -0.06713 0.08529 -0.06551 C 0.08659 -0.06366 0.08763 -0.06158 0.0888 -0.05949 C 0.09102 -0.05139 0.09102 -0.05 0.09453 -0.04306 C 0.09597 -0.04005 0.09701 -0.03565 0.09922 -0.03473 L 0.10847 -0.03079 C 0.11029 -0.02871 0.11211 -0.02639 0.1142 -0.02454 C 0.11589 -0.02315 0.12084 -0.02107 0.12227 -0.02037 C 0.12761 -0.02176 0.1336 -0.02014 0.13841 -0.02454 C 0.14063 -0.02639 0.13985 -0.03287 0.14076 -0.03681 L 0.14297 -0.04723 C 0.14336 -0.05116 0.14375 -0.05533 0.14414 -0.05949 C 0.14518 -0.06783 0.14688 -0.07616 0.14883 -0.08403 C 0.14948 -0.08681 0.15013 -0.08982 0.15104 -0.09236 C 0.15209 -0.09468 0.15352 -0.0963 0.15456 -0.09838 C 0.15586 -0.10093 0.15677 -0.10417 0.15808 -0.10672 C 0.1599 -0.11019 0.16237 -0.11274 0.1638 -0.1169 C 0.16498 -0.12037 0.16589 -0.12408 0.16732 -0.12709 C 0.16862 -0.13033 0.17188 -0.13542 0.17188 -0.13542 C 0.17904 -0.13334 0.17826 -0.13542 0.18347 -0.12709 C 0.18581 -0.12338 0.19037 -0.11482 0.19037 -0.11482 C 0.19453 -0.09236 0.18789 -0.12639 0.19375 -0.10255 C 0.19792 -0.08611 0.19401 -0.09375 0.19961 -0.07801 C 0.20104 -0.07385 0.20326 -0.07269 0.20534 -0.06968 C 0.21237 -0.05926 0.20482 -0.06713 0.21341 -0.05949 C 0.21576 -0.06019 0.2181 -0.05996 0.22031 -0.06158 C 0.22175 -0.0625 0.22435 -0.07014 0.225 -0.07176 C 0.22539 -0.07593 0.22578 -0.07986 0.22617 -0.08403 C 0.228 -0.11181 0.22578 -0.09861 0.22839 -0.11274 C 0.228 -0.12315 0.22813 -0.13334 0.22722 -0.14352 C 0.22696 -0.14653 0.22578 -0.14908 0.225 -0.15186 C 0.22344 -0.15672 0.22188 -0.16135 0.22031 -0.16621 C 0.21732 -0.18774 0.21706 -0.18611 0.22031 -0.22361 C 0.22058 -0.22639 0.22617 -0.22917 0.22722 -0.22986 C 0.23268 -0.22848 0.23815 -0.22848 0.24349 -0.2257 C 0.24492 -0.22477 0.24844 -0.21598 0.24922 -0.21343 C 0.24974 -0.21135 0.24974 -0.20903 0.25039 -0.20718 C 0.253 -0.19908 0.25339 -0.19954 0.25729 -0.19491 C 0.2625 -0.18079 0.25612 -0.19838 0.26302 -0.17848 C 0.2638 -0.17639 0.26433 -0.17385 0.26537 -0.17223 C 0.26628 -0.17107 0.26771 -0.17084 0.26875 -0.17014 C 0.27149 -0.17084 0.27435 -0.17037 0.27696 -0.17223 C 0.27917 -0.17408 0.27995 -0.1838 0.28034 -0.18658 C 0.28112 -0.2044 0.28164 -0.22223 0.28268 -0.24005 C 0.28281 -0.24283 0.28321 -0.24561 0.28386 -0.24815 C 0.28594 -0.25695 0.28581 -0.25186 0.28841 -0.25857 C 0.29558 -0.27639 0.28828 -0.26227 0.29531 -0.275 C 0.3 -0.27361 0.30456 -0.27246 0.30925 -0.27084 C 0.31042 -0.27037 0.31172 -0.27014 0.31263 -0.26875 C 0.3142 -0.26644 0.31836 -0.25047 0.31849 -0.25024 C 0.32474 -0.2301 0.31485 -0.26875 0.32539 -0.22778 C 0.32591 -0.2257 0.32578 -0.22338 0.32656 -0.22153 C 0.32748 -0.21922 0.32878 -0.21736 0.32995 -0.21551 C 0.33034 -0.21343 0.33008 -0.21042 0.33112 -0.20926 C 0.33281 -0.20741 0.33503 -0.20787 0.33685 -0.20718 C 0.34623 -0.20417 0.34323 -0.20602 0.35417 -0.20093 C 0.35534 -0.20047 0.35651 -0.19977 0.35768 -0.19908 C 0.3638 -0.19977 0.37005 -0.19861 0.37617 -0.20093 C 0.37748 -0.20162 0.37787 -0.2051 0.37839 -0.20718 C 0.37943 -0.21042 0.38008 -0.21389 0.38073 -0.21736 C 0.38151 -0.22176 0.38255 -0.23195 0.38308 -0.23588 C 0.38347 -0.24352 0.3836 -0.25093 0.38425 -0.25857 C 0.38438 -0.26135 0.38516 -0.26389 0.38542 -0.26667 C 0.38594 -0.27616 0.38594 -0.28588 0.38646 -0.29537 C 0.38672 -0.29769 0.38711 -0.29977 0.38763 -0.30162 C 0.38906 -0.30602 0.39037 -0.31042 0.39232 -0.31389 L 0.39805 -0.32408 C 0.4 -0.33496 0.39792 -0.32639 0.40156 -0.33449 C 0.40235 -0.33635 0.40274 -0.33912 0.40378 -0.34051 C 0.40521 -0.34213 0.4069 -0.3419 0.40847 -0.3426 C 0.41081 -0.3419 0.41328 -0.34236 0.41537 -0.34051 C 0.41667 -0.33959 0.41693 -0.33658 0.41771 -0.33449 C 0.42136 -0.32292 0.41823 -0.3294 0.42227 -0.32223 C 0.42305 -0.31667 0.42396 -0.31135 0.42461 -0.30579 C 0.425 -0.30232 0.425 -0.29861 0.42578 -0.29537 C 0.4263 -0.29306 0.42748 -0.29144 0.42813 -0.28936 C 0.42865 -0.28727 0.42852 -0.28496 0.42917 -0.28311 C 0.43086 -0.27917 0.43503 -0.27292 0.43503 -0.27292 C 0.43763 -0.27361 0.44037 -0.27408 0.4431 -0.275 C 0.44531 -0.2757 0.44948 -0.27917 0.45117 -0.28102 C 0.45209 -0.28218 0.45261 -0.28403 0.45339 -0.28519 C 0.45456 -0.28681 0.45573 -0.28797 0.4569 -0.28936 C 0.45768 -0.29144 0.45834 -0.29352 0.45925 -0.29537 C 0.4599 -0.29699 0.46107 -0.29792 0.46159 -0.29954 C 0.46628 -0.31667 0.46068 -0.30811 0.46732 -0.31598 C 0.46966 -0.32848 0.46693 -0.31574 0.47071 -0.32824 C 0.4724 -0.33357 0.47383 -0.33912 0.47539 -0.34468 C 0.47617 -0.34746 0.4763 -0.35116 0.47774 -0.35301 C 0.48347 -0.36065 0.48073 -0.35718 0.48581 -0.3632 L 0.48698 -0.36922 L 0.48698 -0.36922 " pathEditMode="relative" ptsTypes="AAAAAAAAAAAAAAAAAAAAAAAAAAAAAAAAAAAAAAAAAAAAAAAAAAAAAAAAAAAAAAAAAAAAAAAAAAAAAAAAAAAAAAAAAAAAAAAAAAAAAAAAAAAAAAA">
                                      <p:cBhvr>
                                        <p:cTn id="1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08333E-7 -4.07407E-6 L -2.08333E-7 0.00024 C -0.00729 -0.00069 -0.01419 -0.00092 -0.02122 -0.00208 C -0.02266 -0.00231 -0.02409 -0.00393 -0.02552 -0.00393 C -0.03112 -0.00393 -0.03646 -0.00254 -0.04206 -0.00208 C -0.04297 -4.07407E-6 -0.04427 0.00186 -0.04492 0.00417 C -0.04622 0.00811 -0.04622 0.01297 -0.04792 0.01644 L -0.05104 0.02269 C -0.05104 0.02338 -0.0526 0.03681 -0.05391 0.03912 C -0.05599 0.04283 -0.06146 0.04931 -0.06146 0.04954 C -0.06836 0.04862 -0.07552 0.04954 -0.08229 0.04723 C -0.08385 0.04653 -0.08437 0.04329 -0.08529 0.04098 C -0.08737 0.03519 -0.08646 0.03079 -0.08958 0.02477 C -0.09271 0.01922 -0.1 0.01042 -0.1 0.01065 C -0.10417 -0.00717 -0.09844 0.01412 -0.10456 -4.07407E-6 C -0.10547 -0.00185 -0.10495 -0.00463 -0.10612 -0.00601 C -0.10703 -0.00763 -0.10898 -0.0074 -0.11042 -0.0081 C -0.11823 -0.01527 -0.11575 -0.01458 -0.12982 -0.01018 C -0.13151 -0.00972 -0.13307 -0.00763 -0.13424 -0.00601 C -0.13659 -0.00347 -0.14023 0.00209 -0.14023 0.00232 C -0.14075 0.00417 -0.14141 0.00625 -0.14167 0.00834 C -0.14297 0.01505 -0.14466 0.02871 -0.14466 0.02894 C -0.1457 0.04098 -0.14323 0.05139 -0.15221 0.05741 C -0.15586 0.05996 -0.16406 0.06158 -0.16406 0.06181 C -0.16667 0.06019 -0.1694 0.05949 -0.17161 0.05741 C -0.17383 0.05533 -0.17487 0.05047 -0.1776 0.04931 C -0.18594 0.04561 -0.17839 0.04954 -0.18646 0.04306 C -0.18841 0.04167 -0.19036 0.04005 -0.19258 0.03912 C -0.19531 0.0375 -0.20143 0.03496 -0.20143 0.03519 C -0.20573 0.03565 -0.21042 0.03565 -0.21484 0.03704 C -0.21797 0.03774 -0.22383 0.04098 -0.22383 0.04121 C -0.22474 0.04237 -0.22565 0.04399 -0.22669 0.04514 C -0.23164 0.0507 -0.23125 0.04723 -0.23424 0.05533 C -0.23581 0.06019 -0.23633 0.06713 -0.23711 0.07176 C -0.23828 0.07755 -0.24036 0.08264 -0.24167 0.0882 C -0.247 0.11042 -0.24193 0.09514 -0.24753 0.11088 C -0.25599 0.10949 -0.26458 0.1088 -0.27292 0.10672 C -0.27747 0.10556 -0.28568 0.09537 -0.28789 0.09237 C -0.29258 0.08565 -0.28854 0.08588 -0.29531 0.08218 C -0.29961 0.07963 -0.30443 0.07848 -0.30872 0.07593 C -0.31146 0.07431 -0.3138 0.07199 -0.31615 0.06968 C -0.3224 0.06412 -0.32266 0.06274 -0.32812 0.05533 C -0.33047 0.05209 -0.33255 0.04792 -0.33555 0.04514 C -0.33698 0.04375 -0.33867 0.0426 -0.33997 0.04098 L -0.35039 0.02662 C -0.35156 0.02547 -0.3526 0.02431 -0.35339 0.02269 L -0.35937 0.01042 C -0.38646 0.02037 -0.3763 0.01112 -0.39219 0.03287 C -0.39453 0.03635 -0.39648 0.03843 -0.39792 0.04306 C -0.39935 0.04699 -0.40104 0.05533 -0.40104 0.05556 C -0.40352 0.05463 -0.40664 0.05556 -0.40859 0.05348 C -0.4125 0.04908 -0.41458 0.04144 -0.41602 0.03496 C -0.41654 0.03218 -0.41706 0.0294 -0.41745 0.02662 C -0.41706 0.02061 -0.41575 0.01436 -0.41602 0.00834 C -0.41641 0.00093 -0.42122 -0.00254 -0.42487 -0.00601 C -0.43203 -0.01296 -0.4276 -0.00902 -0.43828 -0.01226 C -0.43997 -0.01273 -0.44115 -0.01365 -0.44284 -0.01435 C -0.44479 -0.01504 -0.44687 -0.01574 -0.44896 -0.0162 C -0.45573 -0.01574 -0.46289 -0.01527 -0.46966 -0.01435 C -0.4724 -0.01388 -0.47682 -0.01064 -0.47852 -0.0081 C -0.48281 -0.00231 -0.48268 0.00047 -0.48607 0.00625 C -0.48685 0.00764 -0.48815 0.0088 -0.48893 0.01042 C -0.49023 0.01227 -0.49049 0.01505 -0.49193 0.01644 C -0.49323 0.01783 -0.49492 0.01852 -0.49648 0.01852 C -0.50638 0.01922 -0.51628 0.01852 -0.52604 0.01852 L -0.52604 0.01875 " pathEditMode="relative" rAng="0" ptsTypes="AAAAAAAAAAAAAAAAAAAAAAAAAAAAAAAAAAAAAAAAAAAAAAAAAAAAAAAAAAAAAAAAAA">
                                      <p:cBhvr>
                                        <p:cTn id="16" dur="3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2" y="472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4.79167E-6 2.22222E-6 L -4.79167E-6 0.00023 C 0.00144 0.04143 -0.00039 0.01921 0.00339 0.04722 C 0.00378 0.05046 0.00378 0.0544 0.00456 0.05694 C 0.00678 0.06481 0.01068 0.06481 0.01381 0.06666 C 0.03295 0.05903 0.01381 0.07199 0.02527 0.05046 C 0.02735 0.04676 0.0323 0.04444 0.0323 0.04467 C 0.03334 0.0412 0.03477 0.03819 0.03568 0.03472 C 0.03633 0.03171 0.03581 0.02708 0.03685 0.025 C 0.03855 0.02222 0.04076 0.02291 0.04258 0.02222 C 0.04415 0.01991 0.04571 0.01736 0.04727 0.01574 C 0.04948 0.01319 0.05417 0.00926 0.05417 0.00949 C 0.06185 0.01018 0.06967 0.00949 0.07722 0.0125 C 0.07826 0.01273 0.07904 0.01597 0.07956 0.01898 C 0.0806 0.02453 0.08112 0.03148 0.08191 0.03796 C 0.0823 0.05254 0.08243 0.06759 0.08295 0.08241 C 0.08321 0.08657 0.08399 0.09051 0.08412 0.09491 C 0.08477 0.11203 0.0849 0.12893 0.08529 0.14583 C 0.08881 0.14375 0.09258 0.14398 0.09571 0.13935 C 0.09857 0.13565 0.10287 0.11852 0.10495 0.11111 C 0.10834 0.06412 0.10248 0.1375 0.11068 0.06944 C 0.11133 0.06435 0.11277 0.05069 0.1142 0.04722 C 0.11993 0.03287 0.12357 0.03148 0.13034 0.025 C 0.13256 0.02616 0.13516 0.025 0.13724 0.02824 C 0.13972 0.03217 0.15118 0.06944 0.15222 0.07268 C 0.153 0.07801 0.15391 0.08333 0.15456 0.08889 C 0.15508 0.09282 0.15521 0.09699 0.15573 0.10139 C 0.15639 0.10879 0.1573 0.11597 0.15795 0.12361 C 0.15756 0.13935 0.15743 0.15555 0.15691 0.17129 C 0.15678 0.17453 0.15652 0.17847 0.15573 0.18102 C 0.15378 0.18634 0.15079 0.18819 0.14883 0.19352 L 0.14649 0.2 C 0.14245 0.22176 0.1418 0.22037 0.14532 0.25694 C 0.14558 0.26018 0.14766 0.25903 0.14883 0.26018 C 0.1504 0.26203 0.15183 0.26435 0.15339 0.26666 C 0.16185 0.26551 0.17032 0.2662 0.17878 0.26342 C 0.17982 0.26296 0.18047 0.25972 0.18112 0.25694 C 0.18386 0.24398 0.18021 0.25023 0.18451 0.23796 C 0.18698 0.23102 0.18842 0.23148 0.19141 0.2287 C 0.19336 0.22639 0.19532 0.22477 0.19727 0.22222 C 0.20612 0.20995 0.19545 0.22083 0.20417 0.2125 C 0.20652 0.21366 0.20912 0.21203 0.21107 0.21574 C 0.21446 0.22245 0.21563 0.23426 0.2168 0.24444 C 0.21498 0.26481 0.21706 0.25046 0.21342 0.26342 C 0.2125 0.2662 0.21211 0.2706 0.21107 0.27315 C 0.21016 0.27523 0.20873 0.27523 0.20756 0.27639 C 0.20691 0.28032 0.20652 0.28565 0.20534 0.28889 C 0.20144 0.29953 0.19519 0.30532 0.19037 0.31111 C 0.18777 0.31828 0.1862 0.32153 0.18451 0.33009 C 0.17891 0.36134 0.18529 0.33356 0.17995 0.35555 C 0.1793 0.36203 0.17865 0.37129 0.17761 0.37778 C 0.17696 0.38194 0.17592 0.38611 0.17527 0.39074 C 0.17474 0.39467 0.17461 0.39884 0.17409 0.40324 C 0.17383 0.40648 0.17344 0.40972 0.17305 0.41296 C 0.17344 0.41574 0.17292 0.42153 0.17409 0.42222 C 0.17683 0.42407 0.17956 0.42014 0.18217 0.41898 C 0.18607 0.41782 0.18998 0.4169 0.19375 0.41574 C 0.19493 0.41389 0.19623 0.41227 0.19727 0.40972 C 0.20326 0.39328 0.1961 0.40648 0.20183 0.39352 C 0.20287 0.39143 0.20417 0.38958 0.20534 0.3875 C 0.20756 0.37893 0.21003 0.3706 0.21224 0.36203 C 0.21303 0.35879 0.21342 0.35486 0.21459 0.35231 C 0.2155 0.35023 0.2168 0.35023 0.21797 0.34907 C 0.22175 0.33912 0.21875 0.34467 0.22487 0.33981 C 0.22839 0.3368 0.23529 0.33009 0.23529 0.33032 C 0.24297 0.33125 0.25079 0.3294 0.25834 0.33333 C 0.25977 0.33403 0.26042 0.33912 0.26068 0.34305 C 0.26159 0.35555 0.25938 0.37014 0.26185 0.38102 C 0.26355 0.38842 0.2711 0.3875 0.2711 0.38773 C 0.27227 0.38634 0.27383 0.3868 0.27448 0.38426 C 0.27553 0.38055 0.27514 0.37569 0.27566 0.37129 C 0.27631 0.3669 0.27709 0.36273 0.278 0.35879 C 0.27969 0.35162 0.28217 0.34977 0.2849 0.34629 C 0.28568 0.34305 0.28607 0.33866 0.28724 0.33657 C 0.28933 0.33287 0.29415 0.33009 0.29415 0.33032 C 0.29831 0.33125 0.30287 0.32893 0.30678 0.33333 C 0.30847 0.33518 0.30847 0.34143 0.30912 0.34629 C 0.31003 0.35162 0.31107 0.36296 0.31146 0.36852 C 0.31224 0.37893 0.31094 0.39236 0.31381 0.4 C 0.31485 0.40324 0.31576 0.40741 0.31719 0.40972 C 0.31941 0.41296 0.32409 0.41574 0.32409 0.4162 C 0.32761 0.41504 0.33125 0.4162 0.33451 0.41296 C 0.33685 0.41041 0.33737 0.39467 0.33803 0.39074 C 0.33998 0.37639 0.33959 0.37893 0.34375 0.37129 C 0.34493 0.36666 0.34805 0.35486 0.34831 0.34907 C 0.34922 0.33541 0.34909 0.32176 0.34948 0.30787 C 0.35599 0.30926 0.36316 0.30393 0.36797 0.31759 C 0.36902 0.32014 0.36954 0.32361 0.37032 0.32685 C 0.37162 0.3375 0.37019 0.33657 0.37266 0.33657 L 0.37266 0.3368 " pathEditMode="relative" rAng="0" ptsTypes="AAAAAAAAAAAAAAAAAAAAAAAAAAAAAAAAAAA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33" y="211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Motion origin="layout" path="M 8.33333E-7 3.7037E-7 L -1.07331 -0.03056 " pathEditMode="relative" rAng="0" ptsTypes="AA">
                                      <p:cBhvr>
                                        <p:cTn id="36" dur="6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72" y="-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1"/>
            <a:ext cx="12192000" cy="6858000"/>
            <a:chOff x="0" y="1"/>
            <a:chExt cx="12192000" cy="6858000"/>
          </a:xfrm>
        </p:grpSpPr>
        <p:pic>
          <p:nvPicPr>
            <p:cNvPr id="2050" name="Picture 2" descr="23,820 Lake Cartoon Cliparts, Stock Vector and Royalty Free Lake Cartoon  Illustrations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12192000" cy="4114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0" y="4114801"/>
              <a:ext cx="12192000" cy="2743200"/>
            </a:xfrm>
            <a:prstGeom prst="rect">
              <a:avLst/>
            </a:prstGeom>
            <a:solidFill>
              <a:srgbClr val="44B2E3"/>
            </a:solidFill>
            <a:ln>
              <a:solidFill>
                <a:srgbClr val="44B2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743" l="9855" r="97254">
                        <a14:foregroundMark x1="47658" y1="12190" x2="56220" y2="7449"/>
                        <a14:foregroundMark x1="59451" y1="4966" x2="62843" y2="21896"/>
                        <a14:foregroundMark x1="68013" y1="4289" x2="76252" y2="22348"/>
                        <a14:foregroundMark x1="77383" y1="12641" x2="78191" y2="20542"/>
                        <a14:foregroundMark x1="78029" y1="13093" x2="79321" y2="16479"/>
                        <a14:foregroundMark x1="90145" y1="25282" x2="86591" y2="28217"/>
                        <a14:foregroundMark x1="75767" y1="30248" x2="77544" y2="34989"/>
                        <a14:foregroundMark x1="58481" y1="10609" x2="53473" y2="29345"/>
                        <a14:foregroundMark x1="52989" y1="59368" x2="47496" y2="84424"/>
                        <a14:foregroundMark x1="38288" y1="72235" x2="33279" y2="92325"/>
                        <a14:foregroundMark x1="58320" y1="43115" x2="59128" y2="56433"/>
                        <a14:foregroundMark x1="58320" y1="51693" x2="60258" y2="62528"/>
                        <a14:foregroundMark x1="62520" y1="45147" x2="65590" y2="59819"/>
                        <a14:foregroundMark x1="65590" y1="60045" x2="65590" y2="83296"/>
                        <a14:foregroundMark x1="65590" y1="83521" x2="52989" y2="87810"/>
                        <a14:foregroundMark x1="56704" y1="89391" x2="48788" y2="94131"/>
                        <a14:foregroundMark x1="77544" y1="18284" x2="74637" y2="297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91350" y="1616866"/>
            <a:ext cx="2862035" cy="2874259"/>
          </a:xfrm>
          <a:prstGeom prst="rect">
            <a:avLst/>
          </a:prstGeom>
        </p:spPr>
      </p:pic>
      <p:pic>
        <p:nvPicPr>
          <p:cNvPr id="13" name="Picture 4" descr="Pin on Whimsical &amp;amp; Cute Images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47996" y="1314426"/>
            <a:ext cx="1577144" cy="197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ôm Sông Hình ảnh | Định dạng hình ảnh PSD 401484568| vn.lovepik.co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348" y="3751385"/>
            <a:ext cx="1262739" cy="90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m-thanh-tu-nhien-roi-xuong-nuoc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79382" y="487968"/>
            <a:ext cx="609600" cy="609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53410" y="1314426"/>
            <a:ext cx="609600" cy="609600"/>
          </a:xfrm>
          <a:prstGeom prst="rect">
            <a:avLst/>
          </a:prstGeom>
        </p:spPr>
      </p:pic>
      <p:pic>
        <p:nvPicPr>
          <p:cNvPr id="14" name="Tieng-vit-keu-www_nhacchuongvui_com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146.93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4075" y="473951"/>
            <a:ext cx="609600" cy="609600"/>
          </a:xfrm>
          <a:prstGeom prst="rect">
            <a:avLst/>
          </a:prstGeom>
        </p:spPr>
      </p:pic>
      <p:pic>
        <p:nvPicPr>
          <p:cNvPr id="15" name="tieng-ga-con-keu-chiep-chiep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863981" y="2270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5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102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4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2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-5400000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Rot by="5400000">
                                      <p:cBhvr>
                                        <p:cTn id="30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2.08333E-6 -1.48148E-6 L 0.00898 -0.2162 " pathEditMode="relative" rAng="0" ptsTypes="AA">
                                      <p:cBhvr>
                                        <p:cTn id="32" dur="9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ainbow GIF by AllisonAwesome on DeviantAr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327" y="-683151"/>
            <a:ext cx="9419500" cy="464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he weather today | Baamboozle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21" y="756565"/>
            <a:ext cx="3557664" cy="303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5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200400"/>
            <a:ext cx="12192000" cy="36576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09" b="99165" l="2463" r="97537">
                        <a14:foregroundMark x1="52956" y1="30376" x2="59852" y2="54280"/>
                        <a14:foregroundMark x1="58374" y1="54280" x2="49507" y2="70668"/>
                        <a14:foregroundMark x1="69828" y1="56367" x2="69828" y2="59708"/>
                        <a14:foregroundMark x1="52463" y1="4802" x2="65394" y2="22860"/>
                        <a14:foregroundMark x1="62931" y1="3132" x2="78695" y2="20355"/>
                        <a14:foregroundMark x1="49015" y1="6472" x2="46059" y2="26200"/>
                        <a14:foregroundMark x1="73768" y1="24113" x2="76724" y2="29958"/>
                        <a14:foregroundMark x1="75739" y1="9812" x2="76724" y2="13570"/>
                        <a14:foregroundMark x1="78202" y1="11065" x2="79187" y2="173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9858" y="3989851"/>
            <a:ext cx="2416230" cy="28506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446" l="0" r="97222">
                        <a14:foregroundMark x1="21296" y1="81347" x2="17130" y2="917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8280">
            <a:off x="3930364" y="5415189"/>
            <a:ext cx="1025841" cy="9166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15" b="100000" l="0" r="998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7431" y="3907183"/>
            <a:ext cx="1891112" cy="23418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31203" y1="53140" x2="53383" y2="73913"/>
                        <a14:foregroundMark x1="71053" y1="49758" x2="71053" y2="72464"/>
                        <a14:foregroundMark x1="61278" y1="42029" x2="69925" y2="49758"/>
                        <a14:foregroundMark x1="61278" y1="43478" x2="35338" y2="53140"/>
                        <a14:foregroundMark x1="30075" y1="54589" x2="34211" y2="60870"/>
                        <a14:foregroundMark x1="37218" y1="64251" x2="48120" y2="73430"/>
                        <a14:foregroundMark x1="54511" y1="75362" x2="71053" y2="753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0931" y="4149301"/>
            <a:ext cx="868653" cy="67598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5258" y="4825283"/>
            <a:ext cx="1249169" cy="938788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917625" y="-831040"/>
            <a:ext cx="609600" cy="609600"/>
          </a:xfrm>
          <a:prstGeom prst="rect">
            <a:avLst/>
          </a:prstGeom>
        </p:spPr>
      </p:pic>
      <p:pic>
        <p:nvPicPr>
          <p:cNvPr id="5" name="The Four Seasons (Spring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6024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52924" y="-8776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50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49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48148E-6 L -0.01315 -0.0344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59259E-6 L 0.01119 -0.0094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00" y="-48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2.29167E-6 0.00046 C 0.0017 0.00324 0.0043 0.00648 0.00495 0.01065 C 0.00547 0.01343 0.00495 0.01713 0.00326 0.01991 C 0.00209 0.02176 0.00326 0.01528 0.00326 0.01296 L 0.00326 0.01343 " pathEditMode="relative" rAng="0" ptsTypes="AAAAAA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9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956691" y="2026325"/>
            <a:ext cx="2451572" cy="2433289"/>
            <a:chOff x="3479858" y="3989851"/>
            <a:chExt cx="2416230" cy="285067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9" b="99165" l="2463" r="97537">
                          <a14:foregroundMark x1="52956" y1="30376" x2="59852" y2="54280"/>
                          <a14:foregroundMark x1="58374" y1="54280" x2="49507" y2="70668"/>
                          <a14:foregroundMark x1="69828" y1="56367" x2="69828" y2="59708"/>
                          <a14:foregroundMark x1="52463" y1="4802" x2="65394" y2="22860"/>
                          <a14:foregroundMark x1="62931" y1="3132" x2="78695" y2="20355"/>
                          <a14:foregroundMark x1="49015" y1="6472" x2="46059" y2="26200"/>
                          <a14:foregroundMark x1="73768" y1="24113" x2="76724" y2="29958"/>
                          <a14:foregroundMark x1="75739" y1="9812" x2="76724" y2="13570"/>
                          <a14:foregroundMark x1="78202" y1="11065" x2="79187" y2="1732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79858" y="3989851"/>
              <a:ext cx="2416230" cy="285067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446" l="0" r="97222">
                          <a14:foregroundMark x1="21296" y1="81347" x2="17130" y2="9171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78280">
              <a:off x="3930364" y="5415189"/>
              <a:ext cx="1025841" cy="916608"/>
            </a:xfrm>
            <a:prstGeom prst="rect">
              <a:avLst/>
            </a:prstGeom>
          </p:spPr>
        </p:pic>
      </p:grpSp>
      <p:pic>
        <p:nvPicPr>
          <p:cNvPr id="8" name="Picture 4" descr="Pin on Whimsical &amp;amp; Cute Imag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78" b="99681" l="2083" r="99167">
                        <a14:foregroundMark x1="42917" y1="13898" x2="39792" y2="22045"/>
                        <a14:foregroundMark x1="62500" y1="18371" x2="54375" y2="27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65677" y="3839935"/>
            <a:ext cx="1871940" cy="24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39695" y="559837"/>
            <a:ext cx="5870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 flipH="1">
            <a:off x="3042811" y="1560214"/>
            <a:ext cx="2911721" cy="3349160"/>
            <a:chOff x="7903029" y="2162879"/>
            <a:chExt cx="4138656" cy="4376057"/>
          </a:xfrm>
        </p:grpSpPr>
        <p:pic>
          <p:nvPicPr>
            <p:cNvPr id="9" name="Picture 2" descr="100+ hình ảnh con gà hoạt hình - hinhanhsieudep.net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31" b="99313" l="538" r="99385">
                          <a14:foregroundMark x1="35462" y1="19845" x2="36385" y2="27491"/>
                          <a14:foregroundMark x1="46615" y1="19588" x2="42154" y2="28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28"/>
            <a:stretch/>
          </p:blipFill>
          <p:spPr bwMode="auto">
            <a:xfrm>
              <a:off x="8953944" y="2162879"/>
              <a:ext cx="3087741" cy="4376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l="19268" t="19436" r="3944" b="9854"/>
            <a:stretch/>
          </p:blipFill>
          <p:spPr>
            <a:xfrm>
              <a:off x="7903029" y="3805545"/>
              <a:ext cx="1769163" cy="1554640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-453265" y="1686743"/>
            <a:ext cx="3547146" cy="4306383"/>
            <a:chOff x="1182687" y="1358537"/>
            <a:chExt cx="3992913" cy="50854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554" b="97624" l="9817" r="93844">
                          <a14:foregroundMark x1="52912" y1="32871" x2="46090" y2="59604"/>
                          <a14:foregroundMark x1="84859" y1="26931" x2="80532" y2="40990"/>
                          <a14:foregroundMark x1="84027" y1="16040" x2="78702" y2="31485"/>
                          <a14:foregroundMark x1="50915" y1="27327" x2="37937" y2="55050"/>
                          <a14:foregroundMark x1="43760" y1="26535" x2="28785" y2="53663"/>
                          <a14:foregroundMark x1="21963" y1="54653" x2="31115" y2="56436"/>
                          <a14:foregroundMark x1="17804" y1="43564" x2="23128" y2="51881"/>
                          <a14:foregroundMark x1="35275" y1="38614" x2="29285" y2="47723"/>
                          <a14:foregroundMark x1="59734" y1="26337" x2="62063" y2="46337"/>
                          <a14:foregroundMark x1="60399" y1="48713" x2="48253" y2="66733"/>
                          <a14:foregroundMark x1="40765" y1="79802" x2="40765" y2="87921"/>
                          <a14:foregroundMark x1="39933" y1="91683" x2="42596" y2="90297"/>
                          <a14:foregroundMark x1="52912" y1="67327" x2="51747" y2="84356"/>
                          <a14:foregroundMark x1="67720" y1="43564" x2="82196" y2="39208"/>
                          <a14:foregroundMark x1="85191" y1="12475" x2="83195" y2="19208"/>
                          <a14:foregroundMark x1="85191" y1="7327" x2="85191" y2="11485"/>
                          <a14:foregroundMark x1="85857" y1="6931" x2="85857" y2="9703"/>
                          <a14:foregroundMark x1="87854" y1="15050" x2="87854" y2="17030"/>
                          <a14:foregroundMark x1="86356" y1="26337" x2="88186" y2="24158"/>
                          <a14:foregroundMark x1="88686" y1="23366" x2="88686" y2="25149"/>
                          <a14:foregroundMark x1="86356" y1="31089" x2="87188" y2="31089"/>
                          <a14:foregroundMark x1="87188" y1="34059" x2="88519" y2="34059"/>
                          <a14:foregroundMark x1="85857" y1="39604" x2="85857" y2="39604"/>
                          <a14:foregroundMark x1="48253" y1="26337" x2="55907" y2="26337"/>
                          <a14:foregroundMark x1="47421" y1="22772" x2="52080" y2="23168"/>
                          <a14:foregroundMark x1="16306" y1="38614" x2="16306" y2="40000"/>
                          <a14:foregroundMark x1="34942" y1="36040" x2="32612" y2="4376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687" y="2804318"/>
              <a:ext cx="3992913" cy="363968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2471" l="9211" r="88487">
                          <a14:foregroundMark x1="42434" y1="9647" x2="52303" y2="23059"/>
                          <a14:foregroundMark x1="48684" y1="5882" x2="56579" y2="14353"/>
                          <a14:foregroundMark x1="56908" y1="8471" x2="60526" y2="13882"/>
                          <a14:foregroundMark x1="42434" y1="3294" x2="50658" y2="5412"/>
                          <a14:foregroundMark x1="52303" y1="5882" x2="56908" y2="10824"/>
                          <a14:foregroundMark x1="61184" y1="12471" x2="62829" y2="17176"/>
                          <a14:foregroundMark x1="40789" y1="33882" x2="38158" y2="48471"/>
                          <a14:foregroundMark x1="42434" y1="37176" x2="43092" y2="52706"/>
                          <a14:foregroundMark x1="37171" y1="51765" x2="38158" y2="66824"/>
                          <a14:foregroundMark x1="39474" y1="62824" x2="38158" y2="80706"/>
                          <a14:foregroundMark x1="43092" y1="59059" x2="44737" y2="77882"/>
                          <a14:foregroundMark x1="44079" y1="78118" x2="36513" y2="84000"/>
                          <a14:foregroundMark x1="28947" y1="77882" x2="33553" y2="80000"/>
                          <a14:foregroundMark x1="26645" y1="75294" x2="32566" y2="76471"/>
                          <a14:foregroundMark x1="25329" y1="72706" x2="30592" y2="75294"/>
                          <a14:foregroundMark x1="44737" y1="81176" x2="38816" y2="82824"/>
                          <a14:foregroundMark x1="25987" y1="79059" x2="34868" y2="80235"/>
                          <a14:foregroundMark x1="28947" y1="76941" x2="20066" y2="74353"/>
                          <a14:backgroundMark x1="55921" y1="1647" x2="43421" y2="47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81720" y="1358537"/>
              <a:ext cx="2347723" cy="3086870"/>
            </a:xfrm>
            <a:prstGeom prst="rect">
              <a:avLst/>
            </a:prstGeom>
          </p:spPr>
        </p:pic>
      </p:grpSp>
      <p:pic>
        <p:nvPicPr>
          <p:cNvPr id="14" name="Picture 3" descr="D:\Chương trình Chuyên biệt Q10\Ke chuyen\φοξή_fox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27992" y="3645565"/>
            <a:ext cx="4441363" cy="349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63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91</Words>
  <Application>Microsoft Office PowerPoint</Application>
  <PresentationFormat>Custom</PresentationFormat>
  <Paragraphs>10</Paragraphs>
  <Slides>12</Slides>
  <Notes>0</Notes>
  <HiddenSlides>0</HiddenSlides>
  <MMClips>31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ASUS</cp:lastModifiedBy>
  <cp:revision>141</cp:revision>
  <dcterms:created xsi:type="dcterms:W3CDTF">2021-10-10T12:49:39Z</dcterms:created>
  <dcterms:modified xsi:type="dcterms:W3CDTF">2021-10-25T10:20:03Z</dcterms:modified>
</cp:coreProperties>
</file>